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4.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5.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 id="2147483656" r:id="rId3"/>
    <p:sldMasterId id="2147483667" r:id="rId4"/>
    <p:sldMasterId id="2147483681" r:id="rId5"/>
    <p:sldMasterId id="2147483692" r:id="rId6"/>
  </p:sldMasterIdLst>
  <p:notesMasterIdLst>
    <p:notesMasterId r:id="rId13"/>
  </p:notesMasterIdLst>
  <p:sldIdLst>
    <p:sldId id="456" r:id="rId7"/>
    <p:sldId id="423" r:id="rId8"/>
    <p:sldId id="457" r:id="rId9"/>
    <p:sldId id="313" r:id="rId10"/>
    <p:sldId id="382" r:id="rId11"/>
    <p:sldId id="421" r:id="rId12"/>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等线" panose="02010600030101010101" pitchFamily="2" charset="-122"/>
        <a:ea typeface="等线"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等线" panose="02010600030101010101" pitchFamily="2" charset="-122"/>
        <a:ea typeface="等线"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等线" panose="02010600030101010101" pitchFamily="2" charset="-122"/>
        <a:ea typeface="等线"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等线" panose="02010600030101010101" pitchFamily="2" charset="-122"/>
        <a:ea typeface="等线"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等线" panose="02010600030101010101" pitchFamily="2" charset="-122"/>
        <a:ea typeface="等线" panose="02010600030101010101" pitchFamily="2" charset="-122"/>
        <a:cs typeface="+mn-cs"/>
      </a:defRPr>
    </a:lvl5pPr>
    <a:lvl6pPr marL="2286000" algn="l" defTabSz="914400" rtl="0" eaLnBrk="1" latinLnBrk="0" hangingPunct="1">
      <a:defRPr kern="1200">
        <a:solidFill>
          <a:schemeClr val="tx1"/>
        </a:solidFill>
        <a:latin typeface="等线" panose="02010600030101010101" pitchFamily="2" charset="-122"/>
        <a:ea typeface="等线" panose="02010600030101010101" pitchFamily="2" charset="-122"/>
        <a:cs typeface="+mn-cs"/>
      </a:defRPr>
    </a:lvl6pPr>
    <a:lvl7pPr marL="2743200" algn="l" defTabSz="914400" rtl="0" eaLnBrk="1" latinLnBrk="0" hangingPunct="1">
      <a:defRPr kern="1200">
        <a:solidFill>
          <a:schemeClr val="tx1"/>
        </a:solidFill>
        <a:latin typeface="等线" panose="02010600030101010101" pitchFamily="2" charset="-122"/>
        <a:ea typeface="等线" panose="02010600030101010101" pitchFamily="2" charset="-122"/>
        <a:cs typeface="+mn-cs"/>
      </a:defRPr>
    </a:lvl7pPr>
    <a:lvl8pPr marL="3200400" algn="l" defTabSz="914400" rtl="0" eaLnBrk="1" latinLnBrk="0" hangingPunct="1">
      <a:defRPr kern="1200">
        <a:solidFill>
          <a:schemeClr val="tx1"/>
        </a:solidFill>
        <a:latin typeface="等线" panose="02010600030101010101" pitchFamily="2" charset="-122"/>
        <a:ea typeface="等线" panose="02010600030101010101" pitchFamily="2" charset="-122"/>
        <a:cs typeface="+mn-cs"/>
      </a:defRPr>
    </a:lvl8pPr>
    <a:lvl9pPr marL="3657600" algn="l" defTabSz="914400" rtl="0" eaLnBrk="1" latinLnBrk="0" hangingPunct="1">
      <a:defRPr kern="1200">
        <a:solidFill>
          <a:schemeClr val="tx1"/>
        </a:solidFill>
        <a:latin typeface="等线" panose="02010600030101010101" pitchFamily="2" charset="-122"/>
        <a:ea typeface="等线" panose="02010600030101010101" pitchFamily="2" charset="-122"/>
        <a:cs typeface="+mn-cs"/>
      </a:defRPr>
    </a:lvl9pPr>
  </p:defaultTextStyle>
  <p:extLst>
    <p:ext uri="{EFAFB233-063F-42B5-8137-9DF3F51BA10A}">
      <p15:sldGuideLst xmlns:p15="http://schemas.microsoft.com/office/powerpoint/2012/main">
        <p15:guide id="1" orient="horz" pos="2114">
          <p15:clr>
            <a:srgbClr val="A4A3A4"/>
          </p15:clr>
        </p15:guide>
        <p15:guide id="2" pos="384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E02309"/>
    <a:srgbClr val="1C1A0E"/>
    <a:srgbClr val="CE736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3574" autoAdjust="0"/>
    <p:restoredTop sz="94674" autoAdjust="0"/>
  </p:normalViewPr>
  <p:slideViewPr>
    <p:cSldViewPr snapToGrid="0">
      <p:cViewPr varScale="1">
        <p:scale>
          <a:sx n="124" d="100"/>
          <a:sy n="124" d="100"/>
        </p:scale>
        <p:origin x="768" y="168"/>
      </p:cViewPr>
      <p:guideLst>
        <p:guide orient="horz" pos="2114"/>
        <p:guide pos="3845"/>
      </p:guideLst>
    </p:cSldViewPr>
  </p:slideViewPr>
  <p:notesTextViewPr>
    <p:cViewPr>
      <p:scale>
        <a:sx n="1" d="1"/>
        <a:sy n="1" d="1"/>
      </p:scale>
      <p:origin x="0" y="0"/>
    </p:cViewPr>
  </p:notesTextViewPr>
  <p:sorterViewPr>
    <p:cViewPr>
      <p:scale>
        <a:sx n="66" d="100"/>
        <a:sy n="66" d="100"/>
      </p:scale>
      <p:origin x="0" y="0"/>
    </p:cViewPr>
  </p:sorterViewPr>
  <p:gridSpacing cx="72005" cy="72005"/>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notesMaster" Target="notesMasters/notesMaster1.xml"/><Relationship Id="rId3" Type="http://schemas.openxmlformats.org/officeDocument/2006/relationships/slideMaster" Target="slideMasters/slideMaster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viewProps" Target="viewProps.xml"/><Relationship Id="rId10" Type="http://schemas.openxmlformats.org/officeDocument/2006/relationships/slide" Target="slides/slide4.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buFont typeface="Arial" panose="020B0604020202020204" pitchFamily="34" charset="0"/>
              <a:buNone/>
              <a:defRPr sz="1200" noProof="1"/>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buFont typeface="Arial" panose="020B0604020202020204" pitchFamily="34" charset="0"/>
              <a:buNone/>
              <a:defRPr sz="1200" noProof="1">
                <a:latin typeface="+mn-lt"/>
                <a:ea typeface="+mn-ea"/>
              </a:defRPr>
            </a:lvl1pPr>
          </a:lstStyle>
          <a:p>
            <a:pPr>
              <a:defRPr/>
            </a:pPr>
            <a:endParaRPr lang="zh-CN" altLang="en-US"/>
          </a:p>
        </p:txBody>
      </p:sp>
      <p:sp>
        <p:nvSpPr>
          <p:cNvPr id="9220" name="幻灯片图像占位符 3"/>
          <p:cNvSpPr>
            <a:spLocks noGrp="1" noRot="1" noChangeAspect="1" noChangeArrowheads="1"/>
          </p:cNvSpPr>
          <p:nvPr>
            <p:ph type="sldImg" idx="4294967295"/>
          </p:nvPr>
        </p:nvSpPr>
        <p:spPr bwMode="auto">
          <a:xfrm>
            <a:off x="685800" y="1143000"/>
            <a:ext cx="5486400" cy="3086100"/>
          </a:xfrm>
          <a:prstGeom prst="rect">
            <a:avLst/>
          </a:prstGeom>
          <a:noFill/>
          <a:ln w="12700">
            <a:solidFill>
              <a:srgbClr val="000000"/>
            </a:solidFill>
            <a:round/>
          </a:ln>
          <a:extLst>
            <a:ext uri="{909E8E84-426E-40DD-AFC4-6F175D3DCCD1}">
              <a14:hiddenFill xmlns:a14="http://schemas.microsoft.com/office/drawing/2010/main">
                <a:solidFill>
                  <a:srgbClr val="FFFFFF"/>
                </a:solidFill>
              </a14:hiddenFill>
            </a:ext>
          </a:extLst>
        </p:spPr>
      </p:sp>
      <p:sp>
        <p:nvSpPr>
          <p:cNvPr id="9221" name="备注占位符 4"/>
          <p:cNvSpPr>
            <a:spLocks noGrp="1" noChangeArrowheads="1"/>
          </p:cNvSpPr>
          <p:nvPr>
            <p:ph type="body" sz="quarter" idx="9"/>
          </p:nvPr>
        </p:nvSpPr>
        <p:spPr bwMode="auto">
          <a:xfrm>
            <a:off x="685800" y="4400550"/>
            <a:ext cx="54864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noProof="0"/>
              <a:t>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buFont typeface="Arial" panose="020B0604020202020204" pitchFamily="34" charset="0"/>
              <a:buNone/>
              <a:defRPr sz="1200" noProof="1"/>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buFont typeface="Arial" panose="020B0604020202020204" pitchFamily="34" charset="0"/>
              <a:buNone/>
              <a:defRPr sz="1200" noProof="1">
                <a:latin typeface="+mn-lt"/>
                <a:ea typeface="+mn-ea"/>
              </a:defRPr>
            </a:lvl1pPr>
          </a:lstStyle>
          <a:p>
            <a:pPr>
              <a:defRPr/>
            </a:pPr>
            <a:fld id="{81D4EF54-7204-46CD-B140-4A5679ECE192}"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0"/>
      </a:spcBef>
      <a:spcAft>
        <a:spcPct val="0"/>
      </a:spcAft>
      <a:defRPr sz="1200" kern="1200">
        <a:solidFill>
          <a:schemeClr val="tx1"/>
        </a:solidFill>
        <a:latin typeface="+mn-lt"/>
        <a:ea typeface="+mn-ea"/>
        <a:cs typeface="+mn-cs"/>
      </a:defRPr>
    </a:lvl1pPr>
    <a:lvl2pPr marL="457200" algn="l" rtl="0" eaLnBrk="0" fontAlgn="base" hangingPunct="0">
      <a:spcBef>
        <a:spcPct val="0"/>
      </a:spcBef>
      <a:spcAft>
        <a:spcPct val="0"/>
      </a:spcAft>
      <a:defRPr sz="1200" kern="1200">
        <a:solidFill>
          <a:schemeClr val="tx1"/>
        </a:solidFill>
        <a:latin typeface="+mn-lt"/>
        <a:ea typeface="+mn-ea"/>
        <a:cs typeface="+mn-cs"/>
      </a:defRPr>
    </a:lvl2pPr>
    <a:lvl3pPr marL="914400" algn="l" rtl="0" eaLnBrk="0" fontAlgn="base" hangingPunct="0">
      <a:spcBef>
        <a:spcPct val="0"/>
      </a:spcBef>
      <a:spcAft>
        <a:spcPct val="0"/>
      </a:spcAft>
      <a:defRPr sz="1200" kern="1200">
        <a:solidFill>
          <a:schemeClr val="tx1"/>
        </a:solidFill>
        <a:latin typeface="+mn-lt"/>
        <a:ea typeface="+mn-ea"/>
        <a:cs typeface="+mn-cs"/>
      </a:defRPr>
    </a:lvl3pPr>
    <a:lvl4pPr marL="1371600" algn="l" rtl="0" eaLnBrk="0" fontAlgn="base" hangingPunct="0">
      <a:spcBef>
        <a:spcPct val="0"/>
      </a:spcBef>
      <a:spcAft>
        <a:spcPct val="0"/>
      </a:spcAft>
      <a:defRPr sz="1200" kern="1200">
        <a:solidFill>
          <a:schemeClr val="tx1"/>
        </a:solidFill>
        <a:latin typeface="+mn-lt"/>
        <a:ea typeface="+mn-ea"/>
        <a:cs typeface="+mn-cs"/>
      </a:defRPr>
    </a:lvl4pPr>
    <a:lvl5pPr marL="1828800" algn="l" rtl="0" eaLnBrk="0" fontAlgn="base" hangingPunct="0">
      <a:spcBef>
        <a:spcPct val="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幻灯片图像占位符 1"/>
          <p:cNvSpPr>
            <a:spLocks noGrp="1" noRot="1" noChangeAspect="1" noChangeArrowheads="1" noTextEdit="1"/>
          </p:cNvSpPr>
          <p:nvPr>
            <p:ph type="sldImg" idx="4294967295"/>
          </p:nvPr>
        </p:nvSpPr>
        <p:spPr>
          <a:ln>
            <a:miter lim="800000"/>
          </a:ln>
        </p:spPr>
      </p:sp>
      <p:sp>
        <p:nvSpPr>
          <p:cNvPr id="31747" name="备注占位符 2"/>
          <p:cNvSpPr>
            <a:spLocks noGrp="1" noChangeArrowheads="1"/>
          </p:cNvSpPr>
          <p:nvPr>
            <p:ph type="body" idx="4294967295"/>
          </p:nvPr>
        </p:nvSpPr>
        <p:spPr/>
        <p:txBody>
          <a:bodyPr/>
          <a:lstStyle/>
          <a:p>
            <a:pPr eaLnBrk="1" hangingPunct="1"/>
            <a:endParaRPr lang="zh-CN" altLang="en-US"/>
          </a:p>
        </p:txBody>
      </p:sp>
      <p:sp>
        <p:nvSpPr>
          <p:cNvPr id="2" name="灯片编号占位符 3"/>
          <p:cNvSpPr>
            <a:spLocks noGrp="1" noChangeArrowheads="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p>
            <a:pPr fontAlgn="base">
              <a:buFont typeface="Arial" panose="020B0604020202020204" pitchFamily="34" charset="0"/>
              <a:buChar char="•"/>
              <a:defRPr/>
            </a:pPr>
            <a:fld id="{0BFF87F7-0BF3-4219-A58F-38C894C188D4}" type="slidenum">
              <a:rPr altLang="en-US" smtClean="0">
                <a:ea typeface="等线" panose="02010600030101010101" pitchFamily="2" charset="-122"/>
              </a:rPr>
              <a:t>5</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幻灯片图像占位符 1"/>
          <p:cNvSpPr>
            <a:spLocks noGrp="1" noRot="1" noChangeAspect="1" noChangeArrowheads="1" noTextEdit="1"/>
          </p:cNvSpPr>
          <p:nvPr>
            <p:ph type="sldImg" idx="4294967295"/>
          </p:nvPr>
        </p:nvSpPr>
        <p:spPr>
          <a:ln>
            <a:miter lim="800000"/>
          </a:ln>
        </p:spPr>
      </p:sp>
      <p:sp>
        <p:nvSpPr>
          <p:cNvPr id="33795" name="备注占位符 2"/>
          <p:cNvSpPr>
            <a:spLocks noGrp="1" noChangeArrowheads="1"/>
          </p:cNvSpPr>
          <p:nvPr>
            <p:ph type="body" idx="4294967295"/>
          </p:nvPr>
        </p:nvSpPr>
        <p:spPr>
          <a:noFill/>
        </p:spPr>
        <p:txBody>
          <a:bodyPr/>
          <a:lstStyle/>
          <a:p>
            <a:pPr eaLnBrk="1" hangingPunct="1"/>
            <a:endParaRPr lang="zh-CN" altLang="en-US"/>
          </a:p>
        </p:txBody>
      </p:sp>
      <p:sp>
        <p:nvSpPr>
          <p:cNvPr id="31747" name="灯片编号占位符 3"/>
          <p:cNvSpPr>
            <a:spLocks noGrp="1" noChangeArrowheads="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p>
            <a:pPr fontAlgn="base">
              <a:buFont typeface="Arial" panose="020B0604020202020204" pitchFamily="34" charset="0"/>
              <a:buChar char="•"/>
              <a:defRPr/>
            </a:pPr>
            <a:fld id="{4C5015ED-774A-40D5-821E-C835815B9E87}" type="slidenum">
              <a:rPr altLang="en-US" smtClean="0">
                <a:ea typeface="等线" panose="02010600030101010101" pitchFamily="2" charset="-122"/>
              </a:rPr>
              <a:t>6</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noProof="1"/>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p>
        </p:txBody>
      </p:sp>
      <p:sp>
        <p:nvSpPr>
          <p:cNvPr id="4" name="日期占位符 3"/>
          <p:cNvSpPr>
            <a:spLocks noGrp="1"/>
          </p:cNvSpPr>
          <p:nvPr>
            <p:ph type="dt" sz="half" idx="10"/>
          </p:nvPr>
        </p:nvSpPr>
        <p:spPr>
          <a:xfrm>
            <a:off x="838200" y="6356350"/>
            <a:ext cx="2743200" cy="365125"/>
          </a:xfrm>
        </p:spPr>
        <p:txBody>
          <a:bodyPr/>
          <a:lstStyle>
            <a:lvl1pPr eaLnBrk="1" fontAlgn="auto" hangingPunct="1">
              <a:buFont typeface="Arial" panose="020B0604020202020204" pitchFamily="34" charset="0"/>
              <a:buNone/>
              <a:defRPr noProof="1">
                <a:latin typeface="+mn-lt"/>
                <a:ea typeface="+mn-ea"/>
              </a:defRPr>
            </a:lvl1pPr>
          </a:lstStyle>
          <a:p>
            <a:pPr>
              <a:defRPr/>
            </a:pPr>
            <a:endParaRPr lang="zh-CN" altLang="en-US"/>
          </a:p>
        </p:txBody>
      </p:sp>
      <p:sp>
        <p:nvSpPr>
          <p:cNvPr id="5" name="页脚占位符 4"/>
          <p:cNvSpPr>
            <a:spLocks noGrp="1"/>
          </p:cNvSpPr>
          <p:nvPr>
            <p:ph type="ftr" sz="quarter" idx="11"/>
          </p:nvPr>
        </p:nvSpPr>
        <p:spPr>
          <a:xfrm>
            <a:off x="4038600" y="6356350"/>
            <a:ext cx="4114800" cy="365125"/>
          </a:xfrm>
        </p:spPr>
        <p:txBody>
          <a:bodyPr/>
          <a:lstStyle>
            <a:lvl1pPr eaLnBrk="1" fontAlgn="auto" hangingPunct="1">
              <a:buFont typeface="Arial" panose="020B0604020202020204" pitchFamily="34" charset="0"/>
              <a:buNone/>
              <a:defRPr noProof="1"/>
            </a:lvl1pPr>
          </a:lstStyle>
          <a:p>
            <a:pPr>
              <a:defRPr/>
            </a:pPr>
            <a:endParaRPr lang="zh-CN" altLang="en-US"/>
          </a:p>
        </p:txBody>
      </p:sp>
      <p:sp>
        <p:nvSpPr>
          <p:cNvPr id="6" name="灯片编号占位符 5"/>
          <p:cNvSpPr>
            <a:spLocks noGrp="1"/>
          </p:cNvSpPr>
          <p:nvPr>
            <p:ph type="sldNum" sz="quarter" idx="12"/>
          </p:nvPr>
        </p:nvSpPr>
        <p:spPr>
          <a:xfrm>
            <a:off x="8610600" y="6356350"/>
            <a:ext cx="2743200" cy="365125"/>
          </a:xfrm>
        </p:spPr>
        <p:txBody>
          <a:bodyPr/>
          <a:lstStyle>
            <a:lvl1pPr eaLnBrk="1" fontAlgn="auto" hangingPunct="1">
              <a:buFont typeface="Arial" panose="020B0604020202020204" pitchFamily="34" charset="0"/>
              <a:buNone/>
              <a:defRPr noProof="1">
                <a:latin typeface="+mn-lt"/>
                <a:ea typeface="+mn-ea"/>
              </a:defRPr>
            </a:lvl1pPr>
          </a:lstStyle>
          <a:p>
            <a:pPr>
              <a:defRPr/>
            </a:pPr>
            <a:fld id="{3ACA6913-FBF3-4295-B2D1-C054AC6B44D4}" type="slidenum">
              <a:rPr lang="zh-CN" altLang="en-US"/>
              <a:t>‹#›</a:t>
            </a:fld>
            <a:endParaRPr lang="zh-CN" altLang="en-US"/>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noProof="1"/>
              <a:t>单击此处编辑母版标题样式</a:t>
            </a:r>
          </a:p>
        </p:txBody>
      </p:sp>
      <p:sp>
        <p:nvSpPr>
          <p:cNvPr id="3" name="文本占位符 2"/>
          <p:cNvSpPr>
            <a:spLocks noGrp="1"/>
          </p:cNvSpPr>
          <p:nvPr>
            <p:ph type="body" idx="1"/>
          </p:nvPr>
        </p:nvSpPr>
        <p:spPr>
          <a:xfrm>
            <a:off x="1186774" y="1778438"/>
            <a:ext cx="4873574" cy="823912"/>
          </a:xfrm>
        </p:spPr>
        <p:txBody>
          <a:bodyPr anchor="ct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noProof="1"/>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6256938" y="1778438"/>
            <a:ext cx="4897576" cy="823912"/>
          </a:xfrm>
        </p:spPr>
        <p:txBody>
          <a:bodyPr anchor="ct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noProof="1"/>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3"/>
          <p:cNvSpPr>
            <a:spLocks noGrp="1"/>
          </p:cNvSpPr>
          <p:nvPr>
            <p:ph type="dt" sz="half" idx="10"/>
          </p:nvPr>
        </p:nvSpPr>
        <p:spPr/>
        <p:txBody>
          <a:bodyPr/>
          <a:lstStyle>
            <a:lvl1pPr>
              <a:defRPr/>
            </a:lvl1pPr>
          </a:lstStyle>
          <a:p>
            <a:pPr>
              <a:defRPr/>
            </a:pPr>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838651E8-27F5-4C9D-B19E-98B6CE74133A}" type="slidenum">
              <a:rPr lang="zh-CN" altLang="en-US"/>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3"/>
          <p:cNvSpPr>
            <a:spLocks noGrp="1"/>
          </p:cNvSpPr>
          <p:nvPr>
            <p:ph type="dt" sz="half" idx="10"/>
          </p:nvPr>
        </p:nvSpPr>
        <p:spPr/>
        <p:txBody>
          <a:bodyPr/>
          <a:lstStyle>
            <a:lvl1pPr>
              <a:defRPr/>
            </a:lvl1pPr>
          </a:lstStyle>
          <a:p>
            <a:pPr>
              <a:defRPr/>
            </a:pPr>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C4EA8A1F-30AC-4134-BB34-E6AAD7B012DC}" type="slidenum">
              <a:rPr lang="zh-CN" altLang="en-US"/>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1214507C-DB7E-4E05-AA14-4442A22E9343}" type="slidenum">
              <a:rPr lang="zh-CN" altLang="en-US"/>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noProof="1"/>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a:t>单击此处编辑母版文本样式</a:t>
            </a:r>
          </a:p>
        </p:txBody>
      </p:sp>
      <p:sp>
        <p:nvSpPr>
          <p:cNvPr id="5" name="日期占位符 3"/>
          <p:cNvSpPr>
            <a:spLocks noGrp="1"/>
          </p:cNvSpPr>
          <p:nvPr>
            <p:ph type="dt" sz="half" idx="10"/>
          </p:nvPr>
        </p:nvSpPr>
        <p:spPr/>
        <p:txBody>
          <a:bodyPr/>
          <a:lstStyle>
            <a:lvl1pPr>
              <a:defRPr/>
            </a:lvl1pPr>
          </a:lstStyle>
          <a:p>
            <a:pPr>
              <a:defRPr/>
            </a:pPr>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7B541D14-3827-429A-AE9C-F33125854A13}" type="slidenum">
              <a:rPr lang="zh-CN" altLang="en-US"/>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lvl1pPr>
              <a:defRPr/>
            </a:lvl1pPr>
          </a:lstStyle>
          <a:p>
            <a:pPr>
              <a:defRPr/>
            </a:pPr>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E087581-6A15-4CD6-9C37-E4B6A5FA6BAA}" type="slidenum">
              <a:rPr lang="zh-CN" altLang="en-US"/>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3" name="日期占位符 3"/>
          <p:cNvSpPr>
            <a:spLocks noGrp="1"/>
          </p:cNvSpPr>
          <p:nvPr>
            <p:ph type="dt" sz="half" idx="10"/>
          </p:nvPr>
        </p:nvSpPr>
        <p:spPr/>
        <p:txBody>
          <a:bodyPr/>
          <a:lstStyle>
            <a:lvl1pPr>
              <a:defRPr/>
            </a:lvl1pPr>
          </a:lstStyle>
          <a:p>
            <a:pPr>
              <a:defRPr/>
            </a:pPr>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EBBBCC7B-8393-4E9C-A4A2-3CCE2A74F1C2}" type="slidenum">
              <a:rPr lang="zh-CN" altLang="en-US"/>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noProof="1"/>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p>
        </p:txBody>
      </p:sp>
      <p:sp>
        <p:nvSpPr>
          <p:cNvPr id="4"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038B13B8-ADEB-49BA-B1F7-4D8F3B5BDDA5}"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35504F6A-6152-48C0-AA57-7EEAB37D3C78}"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noProof="1"/>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单击此处编辑母版文本样式</a:t>
            </a:r>
          </a:p>
        </p:txBody>
      </p:sp>
      <p:sp>
        <p:nvSpPr>
          <p:cNvPr id="4"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F33CEB71-6F7E-4905-B5EE-3D2965CE3FBF}"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6"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7" name="灯片编号占位符 5"/>
          <p:cNvSpPr>
            <a:spLocks noGrp="1"/>
          </p:cNvSpPr>
          <p:nvPr>
            <p:ph type="sldNum" sz="quarter" idx="12"/>
          </p:nvPr>
        </p:nvSpPr>
        <p:spPr/>
        <p:txBody>
          <a:bodyPr/>
          <a:lstStyle>
            <a:lvl1pPr>
              <a:defRPr/>
            </a:lvl1pPr>
          </a:lstStyle>
          <a:p>
            <a:pPr>
              <a:defRPr/>
            </a:pPr>
            <a:fld id="{FE77FF95-0ED9-4174-9C9D-1FC1FA2F7ABF}"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lvl1pPr eaLnBrk="1" fontAlgn="auto" hangingPunct="1">
              <a:buFont typeface="Arial" panose="020B0604020202020204" pitchFamily="34" charset="0"/>
              <a:buNone/>
              <a:defRPr noProof="1">
                <a:latin typeface="+mn-lt"/>
                <a:ea typeface="+mn-ea"/>
              </a:defRPr>
            </a:lvl1pPr>
          </a:lstStyle>
          <a:p>
            <a:pPr>
              <a:defRPr/>
            </a:pPr>
            <a:endParaRPr lang="zh-CN" altLang="en-US"/>
          </a:p>
        </p:txBody>
      </p:sp>
      <p:sp>
        <p:nvSpPr>
          <p:cNvPr id="3" name="页脚占位符 2"/>
          <p:cNvSpPr>
            <a:spLocks noGrp="1"/>
          </p:cNvSpPr>
          <p:nvPr>
            <p:ph type="ftr" sz="quarter" idx="11"/>
          </p:nvPr>
        </p:nvSpPr>
        <p:spPr>
          <a:xfrm>
            <a:off x="4038600" y="6356350"/>
            <a:ext cx="4114800" cy="365125"/>
          </a:xfrm>
        </p:spPr>
        <p:txBody>
          <a:bodyPr/>
          <a:lstStyle>
            <a:lvl1pPr eaLnBrk="1" fontAlgn="auto" hangingPunct="1">
              <a:buFont typeface="Arial" panose="020B0604020202020204" pitchFamily="34" charset="0"/>
              <a:buNone/>
              <a:defRPr noProof="1"/>
            </a:lvl1pPr>
          </a:lstStyle>
          <a:p>
            <a:pPr>
              <a:defRPr/>
            </a:pPr>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lvl1pPr eaLnBrk="1" fontAlgn="auto" hangingPunct="1">
              <a:buFont typeface="Arial" panose="020B0604020202020204" pitchFamily="34" charset="0"/>
              <a:buNone/>
              <a:defRPr noProof="1">
                <a:latin typeface="+mn-lt"/>
                <a:ea typeface="+mn-ea"/>
              </a:defRPr>
            </a:lvl1pPr>
          </a:lstStyle>
          <a:p>
            <a:pPr>
              <a:defRPr/>
            </a:pPr>
            <a:fld id="{CD0E3AB7-08BC-4512-A767-1B48D579629A}" type="slidenum">
              <a:rPr lang="zh-CN" altLang="en-US"/>
              <a:t>‹#›</a:t>
            </a:fld>
            <a:endParaRPr lang="zh-CN" altLang="en-US"/>
          </a:p>
        </p:txBody>
      </p:sp>
    </p:spTree>
  </p:cSld>
  <p:clrMapOvr>
    <a:masterClrMapping/>
  </p:clrMapOvr>
  <p:transition spd="slow"/>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noProof="1"/>
              <a:t>单击此处编辑母版标题样式</a:t>
            </a:r>
          </a:p>
        </p:txBody>
      </p:sp>
      <p:sp>
        <p:nvSpPr>
          <p:cNvPr id="3" name="文本占位符 2"/>
          <p:cNvSpPr>
            <a:spLocks noGrp="1"/>
          </p:cNvSpPr>
          <p:nvPr>
            <p:ph type="body" idx="1"/>
          </p:nvPr>
        </p:nvSpPr>
        <p:spPr>
          <a:xfrm>
            <a:off x="1186774" y="1778438"/>
            <a:ext cx="4873574" cy="823912"/>
          </a:xfrm>
        </p:spPr>
        <p:txBody>
          <a:bodyPr anchor="ct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noProof="1"/>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6256938" y="1778438"/>
            <a:ext cx="4897576" cy="823912"/>
          </a:xfrm>
        </p:spPr>
        <p:txBody>
          <a:bodyPr anchor="ct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noProof="1"/>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8"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9" name="灯片编号占位符 5"/>
          <p:cNvSpPr>
            <a:spLocks noGrp="1"/>
          </p:cNvSpPr>
          <p:nvPr>
            <p:ph type="sldNum" sz="quarter" idx="12"/>
          </p:nvPr>
        </p:nvSpPr>
        <p:spPr/>
        <p:txBody>
          <a:bodyPr/>
          <a:lstStyle>
            <a:lvl1pPr>
              <a:defRPr/>
            </a:lvl1pPr>
          </a:lstStyle>
          <a:p>
            <a:pPr>
              <a:defRPr/>
            </a:pPr>
            <a:fld id="{838651E8-27F5-4C9D-B19E-98B6CE74133A}"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4"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5" name="灯片编号占位符 5"/>
          <p:cNvSpPr>
            <a:spLocks noGrp="1"/>
          </p:cNvSpPr>
          <p:nvPr>
            <p:ph type="sldNum" sz="quarter" idx="12"/>
          </p:nvPr>
        </p:nvSpPr>
        <p:spPr/>
        <p:txBody>
          <a:bodyPr/>
          <a:lstStyle>
            <a:lvl1pPr>
              <a:defRPr/>
            </a:lvl1pPr>
          </a:lstStyle>
          <a:p>
            <a:pPr>
              <a:defRPr/>
            </a:pPr>
            <a:fld id="{C4EA8A1F-30AC-4134-BB34-E6AAD7B012DC}"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3"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4" name="灯片编号占位符 5"/>
          <p:cNvSpPr>
            <a:spLocks noGrp="1"/>
          </p:cNvSpPr>
          <p:nvPr>
            <p:ph type="sldNum" sz="quarter" idx="12"/>
          </p:nvPr>
        </p:nvSpPr>
        <p:spPr/>
        <p:txBody>
          <a:bodyPr/>
          <a:lstStyle>
            <a:lvl1pPr>
              <a:defRPr/>
            </a:lvl1pPr>
          </a:lstStyle>
          <a:p>
            <a:pPr>
              <a:defRPr/>
            </a:pPr>
            <a:fld id="{1214507C-DB7E-4E05-AA14-4442A22E9343}"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noProof="1"/>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a:t>单击此处编辑母版文本样式</a:t>
            </a:r>
          </a:p>
        </p:txBody>
      </p:sp>
      <p:sp>
        <p:nvSpPr>
          <p:cNvPr id="5"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6"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7" name="灯片编号占位符 5"/>
          <p:cNvSpPr>
            <a:spLocks noGrp="1"/>
          </p:cNvSpPr>
          <p:nvPr>
            <p:ph type="sldNum" sz="quarter" idx="12"/>
          </p:nvPr>
        </p:nvSpPr>
        <p:spPr/>
        <p:txBody>
          <a:bodyPr/>
          <a:lstStyle>
            <a:lvl1pPr>
              <a:defRPr/>
            </a:lvl1pPr>
          </a:lstStyle>
          <a:p>
            <a:pPr>
              <a:defRPr/>
            </a:pPr>
            <a:fld id="{7B541D14-3827-429A-AE9C-F33125854A13}"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FE087581-6A15-4CD6-9C37-E4B6A5FA6BAA}"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3"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4"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5" name="灯片编号占位符 5"/>
          <p:cNvSpPr>
            <a:spLocks noGrp="1"/>
          </p:cNvSpPr>
          <p:nvPr>
            <p:ph type="sldNum" sz="quarter" idx="12"/>
          </p:nvPr>
        </p:nvSpPr>
        <p:spPr/>
        <p:txBody>
          <a:bodyPr/>
          <a:lstStyle>
            <a:lvl1pPr>
              <a:defRPr/>
            </a:lvl1pPr>
          </a:lstStyle>
          <a:p>
            <a:pPr>
              <a:defRPr/>
            </a:pPr>
            <a:fld id="{EBBBCC7B-8393-4E9C-A4A2-3CCE2A74F1C2}"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noProof="1"/>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p>
        </p:txBody>
      </p:sp>
      <p:sp>
        <p:nvSpPr>
          <p:cNvPr id="4"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038B13B8-ADEB-49BA-B1F7-4D8F3B5BDDA5}"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35504F6A-6152-48C0-AA57-7EEAB37D3C78}"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noProof="1"/>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单击此处编辑母版文本样式</a:t>
            </a:r>
          </a:p>
        </p:txBody>
      </p:sp>
      <p:sp>
        <p:nvSpPr>
          <p:cNvPr id="4"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F33CEB71-6F7E-4905-B5EE-3D2965CE3FBF}"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6"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7" name="灯片编号占位符 5"/>
          <p:cNvSpPr>
            <a:spLocks noGrp="1"/>
          </p:cNvSpPr>
          <p:nvPr>
            <p:ph type="sldNum" sz="quarter" idx="12"/>
          </p:nvPr>
        </p:nvSpPr>
        <p:spPr/>
        <p:txBody>
          <a:bodyPr/>
          <a:lstStyle>
            <a:lvl1pPr>
              <a:defRPr/>
            </a:lvl1pPr>
          </a:lstStyle>
          <a:p>
            <a:pPr>
              <a:defRPr/>
            </a:pPr>
            <a:fld id="{FE77FF95-0ED9-4174-9C9D-1FC1FA2F7ABF}"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p>
            <a:pPr fontAlgn="base"/>
            <a:r>
              <a:rPr lang="zh-CN" altLang="en-US" strike="noStrike" noProof="1"/>
              <a:t>单击此处编辑母版标题样式</a:t>
            </a:r>
          </a:p>
        </p:txBody>
      </p:sp>
      <p:sp>
        <p:nvSpPr>
          <p:cNvPr id="3" name="内容占位符 2"/>
          <p:cNvSpPr>
            <a:spLocks noGrp="1"/>
          </p:cNvSpPr>
          <p:nvPr>
            <p:ph idx="1"/>
          </p:nvPr>
        </p:nvSpPr>
        <p:spPr>
          <a:xfrm>
            <a:off x="609600" y="1600200"/>
            <a:ext cx="10972800" cy="452596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a:xfrm>
            <a:off x="609600" y="6251575"/>
            <a:ext cx="2844800" cy="476250"/>
          </a:xfrm>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
        <p:nvSpPr>
          <p:cNvPr id="5" name="灯片编号占位符 4"/>
          <p:cNvSpPr>
            <a:spLocks noGrp="1"/>
          </p:cNvSpPr>
          <p:nvPr>
            <p:ph type="sldNum" sz="quarter" idx="11"/>
          </p:nvPr>
        </p:nvSpPr>
        <p:spPr>
          <a:xfrm>
            <a:off x="8737600" y="6248400"/>
            <a:ext cx="2844800" cy="476250"/>
          </a:xfrm>
        </p:spPr>
        <p:txBody>
          <a:bodyPr/>
          <a:lstStyle/>
          <a:p>
            <a:pPr lvl="0" eaLnBrk="1" fontAlgn="base" hangingPunct="1"/>
            <a:fld id="{9A0DB2DC-4C9A-4742-B13C-FB6460FD3503}" type="slidenum">
              <a:rPr lang="en-US" altLang="zh-CN" strike="noStrike" noProof="1" dirty="0">
                <a:latin typeface="Arial" panose="020B0604020202020204" pitchFamily="34" charset="0"/>
                <a:ea typeface="宋体" panose="02010600030101010101" pitchFamily="2" charset="-122"/>
                <a:cs typeface="+mn-cs"/>
              </a:rPr>
              <a:t>‹#›</a:t>
            </a:fld>
            <a:endParaRPr lang="en-US" altLang="zh-CN" strike="noStrike" noProof="1"/>
          </a:p>
        </p:txBody>
      </p:sp>
      <p:sp>
        <p:nvSpPr>
          <p:cNvPr id="6" name="页脚占位符 5"/>
          <p:cNvSpPr>
            <a:spLocks noGrp="1"/>
          </p:cNvSpPr>
          <p:nvPr>
            <p:ph type="ftr" sz="quarter" idx="12"/>
          </p:nvPr>
        </p:nvSpPr>
        <p:spPr>
          <a:xfrm>
            <a:off x="4165600" y="6248400"/>
            <a:ext cx="3860800" cy="476250"/>
          </a:xfrm>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mn-ea"/>
              <a:cs typeface="+mn-cs"/>
            </a:endParaRPr>
          </a:p>
        </p:txBody>
      </p:sp>
    </p:spTree>
  </p:cSld>
  <p:clrMapOvr>
    <a:masterClrMapping/>
  </p:clrMapOvr>
  <p:transition spd="slow"/>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noProof="1"/>
              <a:t>单击此处编辑母版标题样式</a:t>
            </a:r>
          </a:p>
        </p:txBody>
      </p:sp>
      <p:sp>
        <p:nvSpPr>
          <p:cNvPr id="3" name="文本占位符 2"/>
          <p:cNvSpPr>
            <a:spLocks noGrp="1"/>
          </p:cNvSpPr>
          <p:nvPr>
            <p:ph type="body" idx="1"/>
          </p:nvPr>
        </p:nvSpPr>
        <p:spPr>
          <a:xfrm>
            <a:off x="1186774" y="1778438"/>
            <a:ext cx="4873574" cy="823912"/>
          </a:xfrm>
        </p:spPr>
        <p:txBody>
          <a:bodyPr anchor="ct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noProof="1"/>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6256938" y="1778438"/>
            <a:ext cx="4897576" cy="823912"/>
          </a:xfrm>
        </p:spPr>
        <p:txBody>
          <a:bodyPr anchor="ct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noProof="1"/>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8"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9" name="灯片编号占位符 5"/>
          <p:cNvSpPr>
            <a:spLocks noGrp="1"/>
          </p:cNvSpPr>
          <p:nvPr>
            <p:ph type="sldNum" sz="quarter" idx="12"/>
          </p:nvPr>
        </p:nvSpPr>
        <p:spPr/>
        <p:txBody>
          <a:bodyPr/>
          <a:lstStyle>
            <a:lvl1pPr>
              <a:defRPr/>
            </a:lvl1pPr>
          </a:lstStyle>
          <a:p>
            <a:pPr>
              <a:defRPr/>
            </a:pPr>
            <a:fld id="{838651E8-27F5-4C9D-B19E-98B6CE74133A}"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4"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5" name="灯片编号占位符 5"/>
          <p:cNvSpPr>
            <a:spLocks noGrp="1"/>
          </p:cNvSpPr>
          <p:nvPr>
            <p:ph type="sldNum" sz="quarter" idx="12"/>
          </p:nvPr>
        </p:nvSpPr>
        <p:spPr/>
        <p:txBody>
          <a:bodyPr/>
          <a:lstStyle>
            <a:lvl1pPr>
              <a:defRPr/>
            </a:lvl1pPr>
          </a:lstStyle>
          <a:p>
            <a:pPr>
              <a:defRPr/>
            </a:pPr>
            <a:fld id="{C4EA8A1F-30AC-4134-BB34-E6AAD7B012DC}"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3"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4" name="灯片编号占位符 5"/>
          <p:cNvSpPr>
            <a:spLocks noGrp="1"/>
          </p:cNvSpPr>
          <p:nvPr>
            <p:ph type="sldNum" sz="quarter" idx="12"/>
          </p:nvPr>
        </p:nvSpPr>
        <p:spPr/>
        <p:txBody>
          <a:bodyPr/>
          <a:lstStyle>
            <a:lvl1pPr>
              <a:defRPr/>
            </a:lvl1pPr>
          </a:lstStyle>
          <a:p>
            <a:pPr>
              <a:defRPr/>
            </a:pPr>
            <a:fld id="{1214507C-DB7E-4E05-AA14-4442A22E9343}"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noProof="1"/>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1"/>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a:t>单击此处编辑母版文本样式</a:t>
            </a:r>
          </a:p>
        </p:txBody>
      </p:sp>
      <p:sp>
        <p:nvSpPr>
          <p:cNvPr id="5"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6"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7" name="灯片编号占位符 5"/>
          <p:cNvSpPr>
            <a:spLocks noGrp="1"/>
          </p:cNvSpPr>
          <p:nvPr>
            <p:ph type="sldNum" sz="quarter" idx="12"/>
          </p:nvPr>
        </p:nvSpPr>
        <p:spPr/>
        <p:txBody>
          <a:bodyPr/>
          <a:lstStyle>
            <a:lvl1pPr>
              <a:defRPr/>
            </a:lvl1pPr>
          </a:lstStyle>
          <a:p>
            <a:pPr>
              <a:defRPr/>
            </a:pPr>
            <a:fld id="{7B541D14-3827-429A-AE9C-F33125854A13}"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FE087581-6A15-4CD6-9C37-E4B6A5FA6BAA}"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3" name="日期占位符 3"/>
          <p:cNvSpPr>
            <a:spLocks noGrp="1"/>
          </p:cNvSpPr>
          <p:nvPr>
            <p:ph type="dt" sz="half" idx="10"/>
          </p:nvPr>
        </p:nvSpPr>
        <p:spPr/>
        <p:txBody>
          <a:bodyPr/>
          <a:lstStyle>
            <a:lvl1pPr>
              <a:defRPr/>
            </a:lvl1pPr>
          </a:lstStyle>
          <a:p>
            <a:pPr>
              <a:defRPr/>
            </a:pPr>
            <a:endParaRPr lang="zh-CN" altLang="en-US">
              <a:solidFill>
                <a:prstClr val="black">
                  <a:tint val="75000"/>
                </a:prstClr>
              </a:solidFill>
            </a:endParaRPr>
          </a:p>
        </p:txBody>
      </p:sp>
      <p:sp>
        <p:nvSpPr>
          <p:cNvPr id="4"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5" name="灯片编号占位符 5"/>
          <p:cNvSpPr>
            <a:spLocks noGrp="1"/>
          </p:cNvSpPr>
          <p:nvPr>
            <p:ph type="sldNum" sz="quarter" idx="12"/>
          </p:nvPr>
        </p:nvSpPr>
        <p:spPr/>
        <p:txBody>
          <a:bodyPr/>
          <a:lstStyle>
            <a:lvl1pPr>
              <a:defRPr/>
            </a:lvl1pPr>
          </a:lstStyle>
          <a:p>
            <a:pPr>
              <a:defRPr/>
            </a:pPr>
            <a:fld id="{EBBBCC7B-8393-4E9C-A4A2-3CCE2A74F1C2}" type="slidenum">
              <a:rPr lang="zh-CN" altLang="en-US">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rotWithShape="0">
          <a:blip r:embed="rId2"/>
          <a:stretch>
            <a:fillRect/>
          </a:stretch>
        </a:blipFill>
        <a:effectLst/>
      </p:bgPr>
    </p:bg>
    <p:spTree>
      <p:nvGrpSpPr>
        <p:cNvPr id="1" name=""/>
        <p:cNvGrpSpPr/>
        <p:nvPr/>
      </p:nvGrpSpPr>
      <p:grpSpPr>
        <a:xfrm>
          <a:off x="0" y="0"/>
          <a:ext cx="0" cy="0"/>
          <a:chOff x="0" y="0"/>
          <a:chExt cx="0" cy="0"/>
        </a:xfrm>
      </p:grpSpPr>
      <p:sp>
        <p:nvSpPr>
          <p:cNvPr id="7" name="日期占位符 1"/>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lvl1pPr>
          </a:lstStyle>
          <a:p>
            <a:pPr>
              <a:defRPr/>
            </a:pPr>
            <a:endParaRPr lang="zh-CN" altLang="en-US">
              <a:solidFill>
                <a:srgbClr val="C00000">
                  <a:tint val="75000"/>
                </a:srgbClr>
              </a:solidFill>
            </a:endParaRPr>
          </a:p>
        </p:txBody>
      </p:sp>
      <p:sp>
        <p:nvSpPr>
          <p:cNvPr id="8" name="页脚占位符 2"/>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a:defRPr/>
            </a:pPr>
            <a:endParaRPr lang="zh-CN" altLang="en-US">
              <a:solidFill>
                <a:srgbClr val="C00000">
                  <a:tint val="75000"/>
                </a:srgbClr>
              </a:solidFill>
            </a:endParaRPr>
          </a:p>
        </p:txBody>
      </p:sp>
      <p:sp>
        <p:nvSpPr>
          <p:cNvPr id="9" name="灯片编号占位符 3"/>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defRPr/>
            </a:lvl1pPr>
          </a:lstStyle>
          <a:p>
            <a:pPr>
              <a:defRPr/>
            </a:pPr>
            <a:fld id="{15DAD9A0-585B-4B27-9C4E-43C31D003C3F}" type="slidenum">
              <a:rPr lang="zh-CN" altLang="en-US">
                <a:solidFill>
                  <a:srgbClr val="C00000">
                    <a:tint val="75000"/>
                  </a:srgbClr>
                </a:solidFill>
              </a:rPr>
              <a:t>‹#›</a:t>
            </a:fld>
            <a:endParaRPr lang="zh-CN" altLang="en-US">
              <a:solidFill>
                <a:srgbClr val="C00000">
                  <a:tint val="75000"/>
                </a:srgbClr>
              </a:solidFill>
            </a:endParaRPr>
          </a:p>
        </p:txBody>
      </p:sp>
    </p:spTree>
  </p:cSld>
  <p:clrMapOvr>
    <a:masterClrMapping/>
  </p:clrMapOvr>
  <p:transition spd="slow"/>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空白">
    <p:bg>
      <p:bgPr>
        <a:blipFill rotWithShape="0">
          <a:blip r:embed="rId2"/>
          <a:stretch>
            <a:fillRect/>
          </a:stretch>
        </a:blipFill>
        <a:effectLst/>
      </p:bgPr>
    </p:bg>
    <p:spTree>
      <p:nvGrpSpPr>
        <p:cNvPr id="1" name=""/>
        <p:cNvGrpSpPr/>
        <p:nvPr/>
      </p:nvGrpSpPr>
      <p:grpSpPr>
        <a:xfrm>
          <a:off x="0" y="0"/>
          <a:ext cx="0" cy="0"/>
          <a:chOff x="0" y="0"/>
          <a:chExt cx="0" cy="0"/>
        </a:xfrm>
      </p:grpSpPr>
      <p:sp>
        <p:nvSpPr>
          <p:cNvPr id="7"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defRPr/>
            </a:lvl1pPr>
          </a:lstStyle>
          <a:p>
            <a:pPr>
              <a:defRPr/>
            </a:pPr>
            <a:endParaRPr lang="zh-CN" altLang="en-US">
              <a:solidFill>
                <a:srgbClr val="C00000">
                  <a:tint val="75000"/>
                </a:srgbClr>
              </a:solidFill>
            </a:endParaRPr>
          </a:p>
        </p:txBody>
      </p:sp>
      <p:sp>
        <p:nvSpPr>
          <p:cNvPr id="8"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defRPr/>
            </a:lvl1pPr>
          </a:lstStyle>
          <a:p>
            <a:pPr>
              <a:defRPr/>
            </a:pPr>
            <a:endParaRPr lang="zh-CN" altLang="en-US">
              <a:solidFill>
                <a:srgbClr val="C00000">
                  <a:tint val="75000"/>
                </a:srgbClr>
              </a:solidFill>
            </a:endParaRPr>
          </a:p>
        </p:txBody>
      </p:sp>
      <p:sp>
        <p:nvSpPr>
          <p:cNvPr id="9"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defRPr/>
            </a:lvl1pPr>
          </a:lstStyle>
          <a:p>
            <a:pPr>
              <a:defRPr/>
            </a:pPr>
            <a:fld id="{A773611A-7758-49A9-BDE6-3B93CE88299A}" type="slidenum">
              <a:rPr lang="zh-CN" altLang="en-US">
                <a:solidFill>
                  <a:srgbClr val="C00000">
                    <a:tint val="75000"/>
                  </a:srgbClr>
                </a:solidFill>
              </a:rPr>
              <a:t>‹#›</a:t>
            </a:fld>
            <a:endParaRPr lang="zh-CN" altLang="en-US">
              <a:solidFill>
                <a:srgbClr val="C00000">
                  <a:tint val="75000"/>
                </a:srgbClr>
              </a:solidFill>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A63C6737-D86C-43A8-8574-AFCCBEA4E763}" type="slidenum">
              <a:rPr lang="zh-CN" altLang="en-US"/>
              <a:t>‹#›</a:t>
            </a:fld>
            <a:endParaRPr lang="zh-CN" altLang="en-US"/>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209DE35F-D038-48D1-A9C6-64DBB0F380DF}" type="slidenum">
              <a:rPr lang="zh-CN" altLang="en-US"/>
              <a:t>‹#›</a:t>
            </a:fld>
            <a:endParaRPr lang="zh-CN" altLang="en-US"/>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noProof="1"/>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p>
        </p:txBody>
      </p:sp>
      <p:sp>
        <p:nvSpPr>
          <p:cNvPr id="4" name="日期占位符 3"/>
          <p:cNvSpPr>
            <a:spLocks noGrp="1"/>
          </p:cNvSpPr>
          <p:nvPr>
            <p:ph type="dt" sz="half" idx="10"/>
          </p:nvPr>
        </p:nvSpPr>
        <p:spPr/>
        <p:txBody>
          <a:bodyPr/>
          <a:lstStyle>
            <a:lvl1pPr>
              <a:defRPr/>
            </a:lvl1pPr>
          </a:lstStyle>
          <a:p>
            <a:pPr>
              <a:defRPr/>
            </a:pPr>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038B13B8-ADEB-49BA-B1F7-4D8F3B5BDDA5}" type="slidenum">
              <a:rPr lang="zh-CN" altLang="en-US"/>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lvl1pPr>
              <a:defRPr/>
            </a:lvl1pPr>
          </a:lstStyle>
          <a:p>
            <a:pPr>
              <a:defRPr/>
            </a:pPr>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35504F6A-6152-48C0-AA57-7EEAB37D3C78}" type="slidenum">
              <a:rPr lang="zh-CN" altLang="en-US"/>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noProof="1"/>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单击此处编辑母版文本样式</a:t>
            </a:r>
          </a:p>
        </p:txBody>
      </p:sp>
      <p:sp>
        <p:nvSpPr>
          <p:cNvPr id="4" name="日期占位符 3"/>
          <p:cNvSpPr>
            <a:spLocks noGrp="1"/>
          </p:cNvSpPr>
          <p:nvPr>
            <p:ph type="dt" sz="half" idx="10"/>
          </p:nvPr>
        </p:nvSpPr>
        <p:spPr/>
        <p:txBody>
          <a:bodyPr/>
          <a:lstStyle>
            <a:lvl1pPr>
              <a:defRPr/>
            </a:lvl1pPr>
          </a:lstStyle>
          <a:p>
            <a:pPr>
              <a:defRPr/>
            </a:pPr>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33CEB71-6F7E-4905-B5EE-3D2965CE3FBF}" type="slidenum">
              <a:rPr lang="zh-CN" altLang="en-US"/>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3"/>
          <p:cNvSpPr>
            <a:spLocks noGrp="1"/>
          </p:cNvSpPr>
          <p:nvPr>
            <p:ph type="dt" sz="half" idx="10"/>
          </p:nvPr>
        </p:nvSpPr>
        <p:spPr/>
        <p:txBody>
          <a:bodyPr/>
          <a:lstStyle>
            <a:lvl1pPr>
              <a:defRPr/>
            </a:lvl1pPr>
          </a:lstStyle>
          <a:p>
            <a:pPr>
              <a:defRPr/>
            </a:pPr>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FE77FF95-0ED9-4174-9C9D-1FC1FA2F7ABF}" type="slidenum">
              <a:rPr lang="zh-CN" altLang="en-US"/>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 Id="rId9" Type="http://schemas.openxmlformats.org/officeDocument/2006/relationships/image" Target="../media/image5.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theme" Target="../theme/theme3.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theme" Target="../theme/theme4.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theme" Target="../theme/theme5.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5"/>
          <a:srcRect/>
          <a:stretch>
            <a:fillRect/>
          </a:stretch>
        </a:blipFill>
        <a:effectLst/>
      </p:bgPr>
    </p:bg>
    <p:spTree>
      <p:nvGrpSpPr>
        <p:cNvPr id="1" name=""/>
        <p:cNvGrpSpPr/>
        <p:nvPr/>
      </p:nvGrpSpPr>
      <p:grpSpPr>
        <a:xfrm>
          <a:off x="0" y="0"/>
          <a:ext cx="0" cy="0"/>
          <a:chOff x="0" y="0"/>
          <a:chExt cx="0" cy="0"/>
        </a:xfrm>
      </p:grpSpPr>
      <p:pic>
        <p:nvPicPr>
          <p:cNvPr id="2050" name="Picture 2" descr="C:\Users\Administrator\Desktop\5645abeecf4fb.png"/>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l="12367"/>
          <a:stretch>
            <a:fillRect/>
          </a:stretch>
        </p:blipFill>
        <p:spPr bwMode="auto">
          <a:xfrm>
            <a:off x="0" y="87313"/>
            <a:ext cx="14335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p:cNvCxnSpPr/>
          <p:nvPr/>
        </p:nvCxnSpPr>
        <p:spPr>
          <a:xfrm>
            <a:off x="0" y="885825"/>
            <a:ext cx="12192000" cy="0"/>
          </a:xfrm>
          <a:prstGeom prst="line">
            <a:avLst/>
          </a:prstGeom>
          <a:ln w="31750"/>
        </p:spPr>
        <p:style>
          <a:lnRef idx="1">
            <a:schemeClr val="accent1"/>
          </a:lnRef>
          <a:fillRef idx="0">
            <a:schemeClr val="accent1"/>
          </a:fillRef>
          <a:effectRef idx="0">
            <a:schemeClr val="accent1"/>
          </a:effectRef>
          <a:fontRef idx="minor">
            <a:schemeClr val="tx1"/>
          </a:fontRef>
        </p:style>
      </p:cxnSp>
      <p:pic>
        <p:nvPicPr>
          <p:cNvPr id="2052" name="图片 9"/>
          <p:cNvPicPr>
            <a:picLocks noChangeAspect="1" noChangeArrowheads="1"/>
          </p:cNvPicPr>
          <p:nvPr userDrawn="1"/>
        </p:nvPicPr>
        <p:blipFill>
          <a:blip r:embed="rId7">
            <a:extLst>
              <a:ext uri="{28A0092B-C50C-407E-A947-70E740481C1C}">
                <a14:useLocalDpi xmlns:a14="http://schemas.microsoft.com/office/drawing/2010/main" val="0"/>
              </a:ext>
            </a:extLst>
          </a:blip>
          <a:srcRect l="60291" t="74400" r="14043" b="1718"/>
          <a:stretch>
            <a:fillRect/>
          </a:stretch>
        </p:blipFill>
        <p:spPr bwMode="auto">
          <a:xfrm>
            <a:off x="9056688" y="0"/>
            <a:ext cx="3087687" cy="881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3" name="图片 11" descr="图片包含 室内, 物体&#10;&#10;已生成高可信度的说明"/>
          <p:cNvPicPr>
            <a:picLocks noChangeAspect="1" noChangeArrowheads="1"/>
          </p:cNvPicPr>
          <p:nvPr userDrawn="1"/>
        </p:nvPicPr>
        <p:blipFill>
          <a:blip r:embed="rId8">
            <a:extLst>
              <a:ext uri="{28A0092B-C50C-407E-A947-70E740481C1C}">
                <a14:useLocalDpi xmlns:a14="http://schemas.microsoft.com/office/drawing/2010/main" val="0"/>
              </a:ext>
            </a:extLst>
          </a:blip>
          <a:srcRect b="1518"/>
          <a:stretch>
            <a:fillRect/>
          </a:stretch>
        </p:blipFill>
        <p:spPr bwMode="auto">
          <a:xfrm>
            <a:off x="17463" y="2481263"/>
            <a:ext cx="12192000" cy="4376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4" name="图片 20"/>
          <p:cNvPicPr>
            <a:picLocks noChangeAspect="1" noChangeArrowheads="1"/>
          </p:cNvPicPr>
          <p:nvPr userDrawn="1"/>
        </p:nvPicPr>
        <p:blipFill>
          <a:blip r:embed="rId9">
            <a:extLst>
              <a:ext uri="{28A0092B-C50C-407E-A947-70E740481C1C}">
                <a14:useLocalDpi xmlns:a14="http://schemas.microsoft.com/office/drawing/2010/main" val="0"/>
              </a:ext>
            </a:extLst>
          </a:blip>
          <a:srcRect l="285" t="-11949" r="-2" b="2"/>
          <a:stretch>
            <a:fillRect/>
          </a:stretch>
        </p:blipFill>
        <p:spPr bwMode="auto">
          <a:xfrm>
            <a:off x="17463" y="6176963"/>
            <a:ext cx="12157075" cy="681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Lst>
  <p:transition spd="slow"/>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5pPr>
      <a:lvl6pPr marL="4572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6pPr>
      <a:lvl7pPr marL="9144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7pPr>
      <a:lvl8pPr marL="13716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8pPr>
      <a:lvl9pPr marL="18288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buFont typeface="Arial" panose="020B0604020202020204" pitchFamily="34" charset="0"/>
              <a:buNone/>
              <a:defRPr sz="1200" noProof="1">
                <a:solidFill>
                  <a:schemeClr val="tx1">
                    <a:tint val="75000"/>
                  </a:schemeClr>
                </a:solidFill>
                <a:latin typeface="+mn-lt"/>
                <a:ea typeface="+mn-ea"/>
              </a:defRPr>
            </a:lvl1pPr>
          </a:lstStyle>
          <a:p>
            <a:pPr>
              <a:defRPr/>
            </a:pPr>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buFont typeface="Arial" panose="020B0604020202020204" pitchFamily="34" charset="0"/>
              <a:buNone/>
              <a:defRPr sz="1200" noProof="1">
                <a:solidFill>
                  <a:schemeClr val="tx1">
                    <a:tint val="75000"/>
                  </a:schemeClr>
                </a:solidFill>
                <a:latin typeface="等线" panose="02010600030101010101" pitchFamily="2" charset="-122"/>
                <a:ea typeface="等线" panose="02010600030101010101" pitchFamily="2" charset="-122"/>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buFont typeface="Arial" panose="020B0604020202020204" pitchFamily="34" charset="0"/>
              <a:buNone/>
              <a:defRPr sz="1200" noProof="1">
                <a:solidFill>
                  <a:schemeClr val="tx1">
                    <a:tint val="75000"/>
                  </a:schemeClr>
                </a:solidFill>
                <a:latin typeface="+mn-lt"/>
                <a:ea typeface="+mn-ea"/>
              </a:defRPr>
            </a:lvl1pPr>
          </a:lstStyle>
          <a:p>
            <a:pPr>
              <a:defRPr/>
            </a:pPr>
            <a:fld id="{1D6CBE79-C907-4B05-BF97-B79433A26D60}" type="slidenum">
              <a:rPr lang="zh-CN" altLang="en-US"/>
              <a:t>‹#›</a:t>
            </a:fld>
            <a:endParaRPr lang="zh-CN" altLang="en-US"/>
          </a:p>
        </p:txBody>
      </p:sp>
      <p:pic>
        <p:nvPicPr>
          <p:cNvPr id="3077" name="图片 20"/>
          <p:cNvPicPr>
            <a:picLocks noChangeAspect="1" noChangeArrowheads="1"/>
          </p:cNvPicPr>
          <p:nvPr userDrawn="1"/>
        </p:nvPicPr>
        <p:blipFill>
          <a:blip r:embed="rId5">
            <a:extLst>
              <a:ext uri="{28A0092B-C50C-407E-A947-70E740481C1C}">
                <a14:useLocalDpi xmlns:a14="http://schemas.microsoft.com/office/drawing/2010/main" val="0"/>
              </a:ext>
            </a:extLst>
          </a:blip>
          <a:srcRect l="285" t="-11949" r="-2" b="2"/>
          <a:stretch>
            <a:fillRect/>
          </a:stretch>
        </p:blipFill>
        <p:spPr bwMode="auto">
          <a:xfrm>
            <a:off x="17463" y="6176963"/>
            <a:ext cx="12157075" cy="681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8" name="图片 12"/>
          <p:cNvPicPr>
            <a:picLocks noChangeAspect="1" noChangeArrowheads="1"/>
          </p:cNvPicPr>
          <p:nvPr userDrawn="1"/>
        </p:nvPicPr>
        <p:blipFill>
          <a:blip r:embed="rId6">
            <a:extLst>
              <a:ext uri="{28A0092B-C50C-407E-A947-70E740481C1C}">
                <a14:useLocalDpi xmlns:a14="http://schemas.microsoft.com/office/drawing/2010/main" val="0"/>
              </a:ext>
            </a:extLst>
          </a:blip>
          <a:srcRect l="569" t="12320" r="21565" b="29744"/>
          <a:stretch>
            <a:fillRect/>
          </a:stretch>
        </p:blipFill>
        <p:spPr bwMode="auto">
          <a:xfrm>
            <a:off x="9804400" y="58738"/>
            <a:ext cx="2370138" cy="1462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54" r:id="rId1"/>
    <p:sldLayoutId id="2147483655" r:id="rId2"/>
  </p:sldLayoutIdLst>
  <p:transition spd="slow"/>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5pPr>
      <a:lvl6pPr marL="4572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6pPr>
      <a:lvl7pPr marL="9144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7pPr>
      <a:lvl8pPr marL="13716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8pPr>
      <a:lvl9pPr marL="18288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4098" name="标题占位符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p>
        </p:txBody>
      </p:sp>
      <p:sp>
        <p:nvSpPr>
          <p:cNvPr id="4099" name="文本占位符 2"/>
          <p:cNvSpPr>
            <a:spLocks noGrp="1" noChangeArrowheads="1"/>
          </p:cNvSpPr>
          <p:nvPr>
            <p:ph type="body" idx="9"/>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hangingPunct="1">
              <a:buFont typeface="Arial" panose="020B0604020202020204" pitchFamily="34" charset="0"/>
              <a:buNone/>
              <a:defRPr sz="1200" noProof="1">
                <a:solidFill>
                  <a:schemeClr val="tx1">
                    <a:tint val="75000"/>
                  </a:schemeClr>
                </a:solidFill>
                <a:latin typeface="等线" panose="02010600030101010101" pitchFamily="2" charset="-122"/>
                <a:ea typeface="等线" panose="02010600030101010101" pitchFamily="2" charset="-122"/>
              </a:defRPr>
            </a:lvl1pPr>
          </a:lstStyle>
          <a:p>
            <a:pPr>
              <a:defRPr/>
            </a:pPr>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hangingPunct="1">
              <a:buFont typeface="Arial" panose="020B0604020202020204" pitchFamily="34" charset="0"/>
              <a:buNone/>
              <a:defRPr sz="1200" noProof="1">
                <a:solidFill>
                  <a:schemeClr val="tx1">
                    <a:tint val="75000"/>
                  </a:schemeClr>
                </a:solidFill>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hangingPunct="1">
              <a:buFont typeface="Arial" panose="020B0604020202020204" pitchFamily="34" charset="0"/>
              <a:buNone/>
              <a:defRPr sz="1200" noProof="1">
                <a:solidFill>
                  <a:schemeClr val="tx1">
                    <a:tint val="75000"/>
                  </a:schemeClr>
                </a:solidFill>
                <a:latin typeface="等线" panose="02010600030101010101" pitchFamily="2" charset="-122"/>
                <a:ea typeface="等线" panose="02010600030101010101" pitchFamily="2" charset="-122"/>
              </a:defRPr>
            </a:lvl1pPr>
          </a:lstStyle>
          <a:p>
            <a:pPr>
              <a:defRPr/>
            </a:pPr>
            <a:fld id="{B4F21651-D3F5-4215-808B-FFDD9CEF5DB6}"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4098" name="标题占位符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p>
        </p:txBody>
      </p:sp>
      <p:sp>
        <p:nvSpPr>
          <p:cNvPr id="4099" name="文本占位符 2"/>
          <p:cNvSpPr>
            <a:spLocks noGrp="1" noChangeArrowheads="1"/>
          </p:cNvSpPr>
          <p:nvPr>
            <p:ph type="body" idx="9"/>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hangingPunct="1">
              <a:buFont typeface="Arial" panose="020B0604020202020204" pitchFamily="34" charset="0"/>
              <a:buNone/>
              <a:defRPr sz="1200" noProof="1">
                <a:solidFill>
                  <a:schemeClr val="tx1">
                    <a:tint val="75000"/>
                  </a:schemeClr>
                </a:solidFill>
                <a:latin typeface="等线" panose="02010600030101010101" pitchFamily="2" charset="-122"/>
                <a:ea typeface="等线" panose="02010600030101010101" pitchFamily="2" charset="-122"/>
              </a:defRPr>
            </a:lvl1pPr>
          </a:lstStyle>
          <a:p>
            <a:pPr fontAlgn="auto">
              <a:spcBef>
                <a:spcPts val="0"/>
              </a:spcBef>
              <a:spcAft>
                <a:spcPts val="0"/>
              </a:spcAft>
              <a:defRPr/>
            </a:pPr>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hangingPunct="1">
              <a:buFont typeface="Arial" panose="020B0604020202020204" pitchFamily="34" charset="0"/>
              <a:buNone/>
              <a:defRPr sz="1200" noProof="1">
                <a:solidFill>
                  <a:schemeClr val="tx1">
                    <a:tint val="75000"/>
                  </a:schemeClr>
                </a:solidFill>
              </a:defRPr>
            </a:lvl1pPr>
          </a:lstStyle>
          <a:p>
            <a:pPr fontAlgn="auto">
              <a:spcBef>
                <a:spcPts val="0"/>
              </a:spcBef>
              <a:spcAft>
                <a:spcPts val="0"/>
              </a:spcAft>
              <a:defRPr/>
            </a:pPr>
            <a:endParaRPr lang="zh-CN" altLang="en-US">
              <a:solidFill>
                <a:prstClr val="black">
                  <a:tint val="75000"/>
                </a:prstClr>
              </a:solidFill>
              <a:latin typeface="Calibri" panose="020F0502020204030204"/>
              <a:ea typeface="宋体" panose="02010600030101010101" pitchFamily="2" charset="-122"/>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hangingPunct="1">
              <a:buFont typeface="Arial" panose="020B0604020202020204" pitchFamily="34" charset="0"/>
              <a:buNone/>
              <a:defRPr sz="1200" noProof="1">
                <a:solidFill>
                  <a:schemeClr val="tx1">
                    <a:tint val="75000"/>
                  </a:schemeClr>
                </a:solidFill>
                <a:latin typeface="等线" panose="02010600030101010101" pitchFamily="2" charset="-122"/>
                <a:ea typeface="等线" panose="02010600030101010101" pitchFamily="2" charset="-122"/>
              </a:defRPr>
            </a:lvl1pPr>
          </a:lstStyle>
          <a:p>
            <a:pPr fontAlgn="auto">
              <a:spcBef>
                <a:spcPts val="0"/>
              </a:spcBef>
              <a:spcAft>
                <a:spcPts val="0"/>
              </a:spcAft>
              <a:defRPr/>
            </a:pPr>
            <a:fld id="{B4F21651-D3F5-4215-808B-FFDD9CEF5DB6}" type="slidenum">
              <a:rPr lang="zh-CN" altLang="en-US">
                <a:solidFill>
                  <a:prstClr val="black">
                    <a:tint val="75000"/>
                  </a:prstClr>
                </a:solidFill>
              </a:rPr>
              <a:t>‹#›</a:t>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4098" name="标题占位符 1"/>
          <p:cNvSpPr>
            <a:spLocks noGrp="1" noChangeArrowheads="1"/>
          </p:cNvSpPr>
          <p:nvPr>
            <p:ph type="title" idx="4294967295"/>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p>
        </p:txBody>
      </p:sp>
      <p:sp>
        <p:nvSpPr>
          <p:cNvPr id="4099" name="文本占位符 2"/>
          <p:cNvSpPr>
            <a:spLocks noGrp="1" noChangeArrowheads="1"/>
          </p:cNvSpPr>
          <p:nvPr>
            <p:ph type="body" idx="9"/>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hangingPunct="1">
              <a:buFont typeface="Arial" panose="020B0604020202020204" pitchFamily="34" charset="0"/>
              <a:buNone/>
              <a:defRPr sz="1200" noProof="1">
                <a:solidFill>
                  <a:schemeClr val="tx1">
                    <a:tint val="75000"/>
                  </a:schemeClr>
                </a:solidFill>
                <a:latin typeface="等线" panose="02010600030101010101" pitchFamily="2" charset="-122"/>
                <a:ea typeface="等线" panose="02010600030101010101" pitchFamily="2" charset="-122"/>
              </a:defRPr>
            </a:lvl1pPr>
          </a:lstStyle>
          <a:p>
            <a:pPr fontAlgn="auto">
              <a:spcBef>
                <a:spcPts val="0"/>
              </a:spcBef>
              <a:spcAft>
                <a:spcPts val="0"/>
              </a:spcAft>
              <a:defRPr/>
            </a:pPr>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hangingPunct="1">
              <a:buFont typeface="Arial" panose="020B0604020202020204" pitchFamily="34" charset="0"/>
              <a:buNone/>
              <a:defRPr sz="1200" noProof="1">
                <a:solidFill>
                  <a:schemeClr val="tx1">
                    <a:tint val="75000"/>
                  </a:schemeClr>
                </a:solidFill>
              </a:defRPr>
            </a:lvl1pPr>
          </a:lstStyle>
          <a:p>
            <a:pPr fontAlgn="auto">
              <a:spcBef>
                <a:spcPts val="0"/>
              </a:spcBef>
              <a:spcAft>
                <a:spcPts val="0"/>
              </a:spcAft>
              <a:defRPr/>
            </a:pPr>
            <a:endParaRPr lang="zh-CN" altLang="en-US">
              <a:solidFill>
                <a:prstClr val="black">
                  <a:tint val="75000"/>
                </a:prstClr>
              </a:solidFill>
              <a:latin typeface="Calibri" panose="020F0502020204030204"/>
              <a:ea typeface="宋体" panose="02010600030101010101" pitchFamily="2" charset="-122"/>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hangingPunct="1">
              <a:buFont typeface="Arial" panose="020B0604020202020204" pitchFamily="34" charset="0"/>
              <a:buNone/>
              <a:defRPr sz="1200" noProof="1">
                <a:solidFill>
                  <a:schemeClr val="tx1">
                    <a:tint val="75000"/>
                  </a:schemeClr>
                </a:solidFill>
                <a:latin typeface="等线" panose="02010600030101010101" pitchFamily="2" charset="-122"/>
                <a:ea typeface="等线" panose="02010600030101010101" pitchFamily="2" charset="-122"/>
              </a:defRPr>
            </a:lvl1pPr>
          </a:lstStyle>
          <a:p>
            <a:pPr fontAlgn="auto">
              <a:spcBef>
                <a:spcPts val="0"/>
              </a:spcBef>
              <a:spcAft>
                <a:spcPts val="0"/>
              </a:spcAft>
              <a:defRPr/>
            </a:pPr>
            <a:fld id="{B4F21651-D3F5-4215-808B-FFDD9CEF5DB6}" type="slidenum">
              <a:rPr lang="zh-CN" altLang="en-US">
                <a:solidFill>
                  <a:prstClr val="black">
                    <a:tint val="75000"/>
                  </a:prstClr>
                </a:solidFill>
              </a:rPr>
              <a:t>‹#›</a:t>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blipFill rotWithShape="0">
          <a:blip r:embed="rId4"/>
          <a:stretch>
            <a:fillRect/>
          </a:stretch>
        </a:blip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fontAlgn="auto">
              <a:defRPr sz="1200" noProof="1">
                <a:solidFill>
                  <a:schemeClr val="tx1">
                    <a:tint val="75000"/>
                  </a:schemeClr>
                </a:solidFill>
                <a:latin typeface="+mn-lt"/>
                <a:ea typeface="+mn-ea"/>
              </a:defRPr>
            </a:lvl1pPr>
          </a:lstStyle>
          <a:p>
            <a:pPr eaLnBrk="1" hangingPunct="1">
              <a:buFont typeface="Arial" panose="020B0604020202020204" pitchFamily="34" charset="0"/>
              <a:buNone/>
              <a:defRPr/>
            </a:pPr>
            <a:endParaRPr lang="zh-CN" altLang="en-US">
              <a:solidFill>
                <a:srgbClr val="C00000">
                  <a:tint val="75000"/>
                </a:srgb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fontAlgn="auto">
              <a:defRPr sz="1200" noProof="1">
                <a:solidFill>
                  <a:schemeClr val="tx1">
                    <a:tint val="75000"/>
                  </a:schemeClr>
                </a:solidFill>
              </a:defRPr>
            </a:lvl1pPr>
          </a:lstStyle>
          <a:p>
            <a:pPr eaLnBrk="1" hangingPunct="1">
              <a:buFont typeface="Arial" panose="020B0604020202020204" pitchFamily="34" charset="0"/>
              <a:buNone/>
              <a:defRPr/>
            </a:pPr>
            <a:endParaRPr lang="zh-CN" altLang="en-US">
              <a:solidFill>
                <a:srgbClr val="C00000">
                  <a:tint val="75000"/>
                </a:srgb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fontAlgn="auto">
              <a:defRPr sz="1200" noProof="1">
                <a:solidFill>
                  <a:schemeClr val="tx1">
                    <a:tint val="75000"/>
                  </a:schemeClr>
                </a:solidFill>
                <a:latin typeface="+mn-lt"/>
                <a:ea typeface="+mn-ea"/>
              </a:defRPr>
            </a:lvl1pPr>
          </a:lstStyle>
          <a:p>
            <a:pPr eaLnBrk="1" hangingPunct="1">
              <a:buFont typeface="Arial" panose="020B0604020202020204" pitchFamily="34" charset="0"/>
              <a:buNone/>
              <a:defRPr/>
            </a:pPr>
            <a:fld id="{27499127-5676-40BF-9201-27EC37D3F258}" type="slidenum">
              <a:rPr lang="zh-CN" altLang="en-US">
                <a:solidFill>
                  <a:srgbClr val="C00000">
                    <a:tint val="75000"/>
                  </a:srgbClr>
                </a:solidFill>
              </a:rPr>
              <a:t>‹#›</a:t>
            </a:fld>
            <a:endParaRPr lang="zh-CN" altLang="en-US">
              <a:solidFill>
                <a:srgbClr val="C00000">
                  <a:tint val="75000"/>
                </a:srgbClr>
              </a:solidFill>
            </a:endParaRPr>
          </a:p>
        </p:txBody>
      </p:sp>
      <p:pic>
        <p:nvPicPr>
          <p:cNvPr id="4101" name="图片 20"/>
          <p:cNvPicPr>
            <a:picLocks noChangeAspect="1"/>
          </p:cNvPicPr>
          <p:nvPr userDrawn="1"/>
        </p:nvPicPr>
        <p:blipFill>
          <a:blip r:embed="rId5"/>
          <a:srcRect l="285" t="-11949" r="-2" b="2"/>
          <a:stretch>
            <a:fillRect/>
          </a:stretch>
        </p:blipFill>
        <p:spPr>
          <a:xfrm>
            <a:off x="17463" y="6176963"/>
            <a:ext cx="12157075" cy="681037"/>
          </a:xfrm>
          <a:prstGeom prst="rect">
            <a:avLst/>
          </a:prstGeom>
          <a:noFill/>
          <a:ln w="9525">
            <a:noFill/>
          </a:ln>
        </p:spPr>
      </p:pic>
      <p:pic>
        <p:nvPicPr>
          <p:cNvPr id="4102" name="图片 12"/>
          <p:cNvPicPr>
            <a:picLocks noChangeAspect="1"/>
          </p:cNvPicPr>
          <p:nvPr userDrawn="1"/>
        </p:nvPicPr>
        <p:blipFill>
          <a:blip r:embed="rId6"/>
          <a:srcRect l="569" t="12320" r="21565" b="29744"/>
          <a:stretch>
            <a:fillRect/>
          </a:stretch>
        </p:blipFill>
        <p:spPr>
          <a:xfrm>
            <a:off x="9804400" y="58738"/>
            <a:ext cx="2370138" cy="1462087"/>
          </a:xfrm>
          <a:prstGeom prst="rect">
            <a:avLst/>
          </a:prstGeom>
          <a:noFill/>
          <a:ln w="9525">
            <a:noFill/>
          </a:ln>
        </p:spPr>
      </p:pic>
    </p:spTree>
  </p:cSld>
  <p:clrMap bg1="lt1" tx1="dk1" bg2="lt2" tx2="dk2" accent1="accent1" accent2="accent2" accent3="accent3" accent4="accent4" accent5="accent5" accent6="accent6" hlink="hlink" folHlink="folHlink"/>
  <p:sldLayoutIdLst>
    <p:sldLayoutId id="2147483693" r:id="rId1"/>
    <p:sldLayoutId id="2147483694" r:id="rId2"/>
  </p:sldLayoutIdLst>
  <p:transition spd="slow"/>
  <p:hf sldNum="0" hdr="0" ftr="0" dt="0"/>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2pPr>
      <a:lvl3pPr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3pPr>
      <a:lvl4pPr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4pPr>
      <a:lvl5pPr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5pPr>
      <a:lvl6pPr marL="4572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6pPr>
      <a:lvl7pPr marL="9144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7pPr>
      <a:lvl8pPr marL="13716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8pPr>
      <a:lvl9pPr marL="1828800" algn="l" rtl="0" fontAlgn="base">
        <a:lnSpc>
          <a:spcPct val="90000"/>
        </a:lnSpc>
        <a:spcBef>
          <a:spcPct val="0"/>
        </a:spcBef>
        <a:spcAft>
          <a:spcPct val="0"/>
        </a:spcAft>
        <a:defRPr sz="4400">
          <a:solidFill>
            <a:schemeClr val="tx1"/>
          </a:solidFill>
          <a:latin typeface="等线 Light" panose="02010600030101010101" pitchFamily="2" charset="-122"/>
          <a:ea typeface="等线 Light" panose="02010600030101010101" pitchFamily="2" charset="-122"/>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10242" name="文本框 3"/>
          <p:cNvSpPr txBox="1">
            <a:spLocks noChangeArrowheads="1"/>
          </p:cNvSpPr>
          <p:nvPr/>
        </p:nvSpPr>
        <p:spPr bwMode="auto">
          <a:xfrm>
            <a:off x="1156447" y="2918012"/>
            <a:ext cx="9940178"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fontAlgn="auto" hangingPunct="1">
              <a:lnSpc>
                <a:spcPct val="100000"/>
              </a:lnSpc>
              <a:spcBef>
                <a:spcPct val="0"/>
              </a:spcBef>
              <a:spcAft>
                <a:spcPts val="0"/>
              </a:spcAft>
              <a:buFontTx/>
              <a:buNone/>
            </a:pPr>
            <a:r>
              <a:rPr lang="zh-CN" altLang="en-US" sz="4800" b="1" dirty="0">
                <a:solidFill>
                  <a:prstClr val="black"/>
                </a:solidFill>
                <a:latin typeface="隶书" panose="02010509060101010101" pitchFamily="49" charset="-122"/>
                <a:ea typeface="隶书" panose="02010509060101010101" pitchFamily="49" charset="-122"/>
              </a:rPr>
              <a:t>毛泽东思想和中国特色社会主义</a:t>
            </a:r>
            <a:endParaRPr lang="en-US" altLang="zh-CN" sz="4800" b="1" dirty="0">
              <a:solidFill>
                <a:prstClr val="black"/>
              </a:solidFill>
              <a:latin typeface="隶书" panose="02010509060101010101" pitchFamily="49" charset="-122"/>
              <a:ea typeface="隶书" panose="02010509060101010101" pitchFamily="49" charset="-122"/>
            </a:endParaRPr>
          </a:p>
          <a:p>
            <a:pPr algn="ctr" eaLnBrk="1" fontAlgn="auto" hangingPunct="1">
              <a:lnSpc>
                <a:spcPct val="100000"/>
              </a:lnSpc>
              <a:spcBef>
                <a:spcPct val="0"/>
              </a:spcBef>
              <a:spcAft>
                <a:spcPts val="0"/>
              </a:spcAft>
              <a:buFontTx/>
              <a:buNone/>
            </a:pPr>
            <a:r>
              <a:rPr lang="zh-CN" altLang="en-US" sz="4800" b="1" dirty="0">
                <a:solidFill>
                  <a:prstClr val="black"/>
                </a:solidFill>
                <a:latin typeface="隶书" panose="02010509060101010101" pitchFamily="49" charset="-122"/>
                <a:ea typeface="隶书" panose="02010509060101010101" pitchFamily="49" charset="-122"/>
              </a:rPr>
              <a:t>理论体系概论</a:t>
            </a:r>
          </a:p>
        </p:txBody>
      </p:sp>
      <p:pic>
        <p:nvPicPr>
          <p:cNvPr id="10243" name="图片 2" descr="QTZB-0814-十九大"/>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7836" y="762068"/>
            <a:ext cx="2850776" cy="2025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0242" name="文本框 3"/>
          <p:cNvSpPr txBox="1">
            <a:spLocks noChangeArrowheads="1"/>
          </p:cNvSpPr>
          <p:nvPr/>
        </p:nvSpPr>
        <p:spPr bwMode="auto">
          <a:xfrm>
            <a:off x="1425387" y="1814513"/>
            <a:ext cx="9590276"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zh-CN" altLang="en-US" sz="4800" b="1" dirty="0">
                <a:solidFill>
                  <a:srgbClr val="C00000"/>
                </a:solidFill>
                <a:latin typeface="隶书" panose="02010509060101010101" pitchFamily="49" charset="-122"/>
                <a:ea typeface="隶书" panose="02010509060101010101" pitchFamily="49" charset="-122"/>
              </a:rPr>
              <a:t>第一章</a:t>
            </a:r>
          </a:p>
          <a:p>
            <a:pPr algn="ctr" eaLnBrk="1" hangingPunct="1">
              <a:lnSpc>
                <a:spcPct val="100000"/>
              </a:lnSpc>
              <a:spcBef>
                <a:spcPct val="0"/>
              </a:spcBef>
              <a:buFontTx/>
              <a:buNone/>
            </a:pPr>
            <a:r>
              <a:rPr lang="zh-CN" altLang="en-US" sz="4800" b="1" dirty="0">
                <a:solidFill>
                  <a:srgbClr val="C00000"/>
                </a:solidFill>
                <a:latin typeface="隶书" panose="02010509060101010101" pitchFamily="49" charset="-122"/>
                <a:ea typeface="隶书" panose="02010509060101010101" pitchFamily="49" charset="-122"/>
              </a:rPr>
              <a:t>毛泽东思想及其历史地位</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569913" y="436563"/>
            <a:ext cx="909638" cy="1916113"/>
          </a:xfrm>
          <a:prstGeom prst="round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 typeface="Arial" panose="020B0604020202020204" pitchFamily="34" charset="0"/>
              <a:buNone/>
              <a:defRPr/>
            </a:pPr>
            <a:r>
              <a:rPr lang="zh-CN" altLang="en-US" sz="5400" b="1" noProof="1">
                <a:solidFill>
                  <a:srgbClr val="FFFFFF"/>
                </a:solidFill>
                <a:latin typeface="黑体" panose="02010609060101010101" pitchFamily="49" charset="-122"/>
                <a:ea typeface="黑体" panose="02010609060101010101" pitchFamily="49" charset="-122"/>
                <a:sym typeface="+mn-ea"/>
              </a:rPr>
              <a:t>前言</a:t>
            </a:r>
          </a:p>
        </p:txBody>
      </p:sp>
      <p:sp>
        <p:nvSpPr>
          <p:cNvPr id="22530" name="文本框 3"/>
          <p:cNvSpPr txBox="1"/>
          <p:nvPr/>
        </p:nvSpPr>
        <p:spPr>
          <a:xfrm>
            <a:off x="2120900" y="2090738"/>
            <a:ext cx="8137525" cy="2677656"/>
          </a:xfrm>
          <a:prstGeom prst="rect">
            <a:avLst/>
          </a:prstGeom>
          <a:noFill/>
          <a:ln w="9525">
            <a:noFill/>
          </a:ln>
        </p:spPr>
        <p:txBody>
          <a:bodyPr wrap="square" anchor="t">
            <a:spAutoFit/>
          </a:bodyPr>
          <a:lstStyle/>
          <a:p>
            <a:pPr algn="just">
              <a:buFont typeface="Arial" panose="020B0604020202020204" pitchFamily="34" charset="0"/>
              <a:buNone/>
            </a:pPr>
            <a:r>
              <a:rPr lang="zh-CN" altLang="en-US" sz="2800" dirty="0">
                <a:solidFill>
                  <a:srgbClr val="1E0000"/>
                </a:solidFill>
                <a:latin typeface="隶书" panose="02010509060101010101" pitchFamily="49" charset="-122"/>
                <a:ea typeface="隶书" panose="02010509060101010101" pitchFamily="49" charset="-122"/>
              </a:rPr>
              <a:t>面对中国近代以来山河破碎、内忧外患的深重灾难，以毛泽东为主要代表的中国共产党人，胸怀远大理想，脚踏中国大地，开马克思主义中国化之先河，创立毛泽东思想，在黑暗的中国高高擎起熊熊燃烧的火炬，引领中华民族伟大复兴以江河奔涌之势一路向前，让沉睡百年的“东方睡狮”站起来。</a:t>
            </a: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569913" y="436563"/>
            <a:ext cx="909637" cy="1916112"/>
          </a:xfrm>
          <a:prstGeom prst="round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buFont typeface="Arial" panose="020B0604020202020204" pitchFamily="34" charset="0"/>
              <a:buNone/>
              <a:defRPr/>
            </a:pPr>
            <a:r>
              <a:rPr lang="zh-CN" altLang="en-US" sz="5400" b="1" noProof="1">
                <a:latin typeface="黑体" panose="02010609060101010101" pitchFamily="49" charset="-122"/>
                <a:ea typeface="黑体" panose="02010609060101010101" pitchFamily="49" charset="-122"/>
                <a:sym typeface="+mn-ea"/>
              </a:rPr>
              <a:t>目录</a:t>
            </a:r>
          </a:p>
        </p:txBody>
      </p:sp>
      <p:sp>
        <p:nvSpPr>
          <p:cNvPr id="11267" name="文本框 3"/>
          <p:cNvSpPr txBox="1">
            <a:spLocks noChangeArrowheads="1"/>
          </p:cNvSpPr>
          <p:nvPr/>
        </p:nvSpPr>
        <p:spPr bwMode="auto">
          <a:xfrm>
            <a:off x="1684338" y="1536700"/>
            <a:ext cx="10061575" cy="378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lnSpc>
                <a:spcPct val="200000"/>
              </a:lnSpc>
              <a:buFont typeface="Arial" panose="020B0604020202020204" pitchFamily="34" charset="0"/>
              <a:buNone/>
            </a:pPr>
            <a:r>
              <a:rPr lang="zh-CN" altLang="en-US" sz="4000">
                <a:solidFill>
                  <a:srgbClr val="1E0000"/>
                </a:solidFill>
                <a:latin typeface="隶书" panose="02010509060101010101" pitchFamily="49" charset="-122"/>
                <a:ea typeface="隶书" panose="02010509060101010101" pitchFamily="49" charset="-122"/>
              </a:rPr>
              <a:t>第一节  毛泽东思想的形成和发展</a:t>
            </a:r>
          </a:p>
          <a:p>
            <a:pPr eaLnBrk="1" hangingPunct="1">
              <a:lnSpc>
                <a:spcPct val="200000"/>
              </a:lnSpc>
              <a:buFont typeface="Arial" panose="020B0604020202020204" pitchFamily="34" charset="0"/>
              <a:buNone/>
            </a:pPr>
            <a:r>
              <a:rPr lang="zh-CN" altLang="en-US" sz="4000">
                <a:solidFill>
                  <a:srgbClr val="1E0000"/>
                </a:solidFill>
                <a:latin typeface="隶书" panose="02010509060101010101" pitchFamily="49" charset="-122"/>
                <a:ea typeface="隶书" panose="02010509060101010101" pitchFamily="49" charset="-122"/>
              </a:rPr>
              <a:t>第二节  毛泽东思想的主要内容和活的灵魂</a:t>
            </a:r>
          </a:p>
          <a:p>
            <a:pPr eaLnBrk="1" hangingPunct="1">
              <a:lnSpc>
                <a:spcPct val="200000"/>
              </a:lnSpc>
              <a:buFont typeface="Arial" panose="020B0604020202020204" pitchFamily="34" charset="0"/>
              <a:buNone/>
            </a:pPr>
            <a:r>
              <a:rPr lang="zh-CN" altLang="en-US" sz="4000">
                <a:solidFill>
                  <a:srgbClr val="1E0000"/>
                </a:solidFill>
                <a:latin typeface="隶书" panose="02010509060101010101" pitchFamily="49" charset="-122"/>
                <a:ea typeface="隶书" panose="02010509060101010101" pitchFamily="49" charset="-122"/>
              </a:rPr>
              <a:t>第三节  毛泽东思想的历史地位</a:t>
            </a:r>
          </a:p>
        </p:txBody>
      </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文本框 1"/>
          <p:cNvSpPr txBox="1">
            <a:spLocks noChangeArrowheads="1"/>
          </p:cNvSpPr>
          <p:nvPr/>
        </p:nvSpPr>
        <p:spPr bwMode="auto">
          <a:xfrm>
            <a:off x="1458913" y="234950"/>
            <a:ext cx="7199312"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buFont typeface="Arial" panose="020B0604020202020204" pitchFamily="34" charset="0"/>
              <a:buNone/>
            </a:pPr>
            <a:r>
              <a:rPr lang="zh-CN" altLang="en-US" sz="3600" b="1">
                <a:solidFill>
                  <a:srgbClr val="1C1A0E"/>
                </a:solidFill>
                <a:latin typeface="黑体" panose="02010609060101010101" pitchFamily="49" charset="-122"/>
                <a:ea typeface="黑体" panose="02010609060101010101" pitchFamily="49" charset="-122"/>
              </a:rPr>
              <a:t>一、毛泽东思想的形成和发展</a:t>
            </a:r>
          </a:p>
        </p:txBody>
      </p:sp>
      <p:sp>
        <p:nvSpPr>
          <p:cNvPr id="30723" name="文本框 2"/>
          <p:cNvSpPr txBox="1">
            <a:spLocks noChangeArrowheads="1"/>
          </p:cNvSpPr>
          <p:nvPr/>
        </p:nvSpPr>
        <p:spPr bwMode="auto">
          <a:xfrm>
            <a:off x="846138" y="1117600"/>
            <a:ext cx="525780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buFont typeface="Arial" panose="020B0604020202020204" pitchFamily="34" charset="0"/>
              <a:buNone/>
            </a:pPr>
            <a:r>
              <a:rPr lang="zh-CN" altLang="en-US" sz="2800" b="1" dirty="0">
                <a:solidFill>
                  <a:srgbClr val="1C1A0E"/>
                </a:solidFill>
                <a:latin typeface="黑体" panose="02010609060101010101" pitchFamily="49" charset="-122"/>
                <a:ea typeface="黑体" panose="02010609060101010101" pitchFamily="49" charset="-122"/>
              </a:rPr>
              <a:t>毛泽东思想形成发展的历史条件</a:t>
            </a:r>
          </a:p>
        </p:txBody>
      </p:sp>
      <p:sp>
        <p:nvSpPr>
          <p:cNvPr id="4" name="燕尾形 3"/>
          <p:cNvSpPr/>
          <p:nvPr/>
        </p:nvSpPr>
        <p:spPr>
          <a:xfrm>
            <a:off x="312738" y="1193800"/>
            <a:ext cx="533400" cy="369888"/>
          </a:xfrm>
          <a:prstGeom prst="chevron">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buFont typeface="Arial" panose="020B0604020202020204" pitchFamily="34" charset="0"/>
              <a:buNone/>
              <a:defRPr/>
            </a:pPr>
            <a:endParaRPr lang="zh-CN" altLang="en-US" noProof="1"/>
          </a:p>
        </p:txBody>
      </p:sp>
      <p:sp>
        <p:nvSpPr>
          <p:cNvPr id="30725" name="文本框 5"/>
          <p:cNvSpPr txBox="1">
            <a:spLocks noChangeArrowheads="1"/>
          </p:cNvSpPr>
          <p:nvPr/>
        </p:nvSpPr>
        <p:spPr bwMode="auto">
          <a:xfrm>
            <a:off x="5008563" y="2116138"/>
            <a:ext cx="6381750" cy="943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nSpc>
                <a:spcPct val="150000"/>
              </a:lnSpc>
            </a:pPr>
            <a:r>
              <a:rPr lang="en-US" altLang="zh-CN" sz="2000" dirty="0">
                <a:solidFill>
                  <a:srgbClr val="1C1A0E"/>
                </a:solidFill>
                <a:latin typeface="黑体" panose="02010609060101010101" pitchFamily="49" charset="-122"/>
                <a:ea typeface="黑体" panose="02010609060101010101" pitchFamily="49" charset="-122"/>
              </a:rPr>
              <a:t>19</a:t>
            </a:r>
            <a:r>
              <a:rPr lang="zh-CN" altLang="en-US" sz="2000" dirty="0">
                <a:solidFill>
                  <a:srgbClr val="1C1A0E"/>
                </a:solidFill>
                <a:latin typeface="黑体" panose="02010609060101010101" pitchFamily="49" charset="-122"/>
                <a:ea typeface="黑体" panose="02010609060101010101" pitchFamily="49" charset="-122"/>
              </a:rPr>
              <a:t>世纪末</a:t>
            </a:r>
            <a:r>
              <a:rPr lang="en-US" altLang="zh-CN" sz="2000" dirty="0">
                <a:solidFill>
                  <a:srgbClr val="1C1A0E"/>
                </a:solidFill>
                <a:latin typeface="黑体" panose="02010609060101010101" pitchFamily="49" charset="-122"/>
                <a:ea typeface="黑体" panose="02010609060101010101" pitchFamily="49" charset="-122"/>
              </a:rPr>
              <a:t>20</a:t>
            </a:r>
            <a:r>
              <a:rPr lang="zh-CN" altLang="en-US" sz="2000" dirty="0">
                <a:solidFill>
                  <a:srgbClr val="1C1A0E"/>
                </a:solidFill>
                <a:latin typeface="黑体" panose="02010609060101010101" pitchFamily="49" charset="-122"/>
                <a:ea typeface="黑体" panose="02010609060101010101" pitchFamily="49" charset="-122"/>
              </a:rPr>
              <a:t>世纪初，世界进入帝国主义和无产阶级革命的新时代，</a:t>
            </a:r>
            <a:r>
              <a:rPr lang="zh-CN" altLang="en-US" sz="2000" b="1" dirty="0">
                <a:solidFill>
                  <a:srgbClr val="FF0000"/>
                </a:solidFill>
                <a:latin typeface="黑体" panose="02010609060101010101" pitchFamily="49" charset="-122"/>
                <a:ea typeface="黑体" panose="02010609060101010101" pitchFamily="49" charset="-122"/>
              </a:rPr>
              <a:t>十月革命给中国送来了马克思列宁主义。</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437" y="2273299"/>
            <a:ext cx="4429125" cy="32702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008562" y="3271947"/>
            <a:ext cx="3090069" cy="22716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98631" y="3271947"/>
            <a:ext cx="3088483" cy="22716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文本框 1"/>
          <p:cNvSpPr txBox="1">
            <a:spLocks noChangeArrowheads="1"/>
          </p:cNvSpPr>
          <p:nvPr/>
        </p:nvSpPr>
        <p:spPr bwMode="auto">
          <a:xfrm>
            <a:off x="1458913" y="234950"/>
            <a:ext cx="7199312"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buFont typeface="Arial" panose="020B0604020202020204" pitchFamily="34" charset="0"/>
              <a:buNone/>
            </a:pPr>
            <a:r>
              <a:rPr lang="zh-CN" altLang="en-US" sz="3600" b="1">
                <a:solidFill>
                  <a:srgbClr val="1C1A0E"/>
                </a:solidFill>
                <a:latin typeface="黑体" panose="02010609060101010101" pitchFamily="49" charset="-122"/>
                <a:ea typeface="黑体" panose="02010609060101010101" pitchFamily="49" charset="-122"/>
              </a:rPr>
              <a:t>一、毛泽东思想的形成和发展</a:t>
            </a:r>
          </a:p>
        </p:txBody>
      </p:sp>
      <p:sp>
        <p:nvSpPr>
          <p:cNvPr id="32771" name="文本框 2"/>
          <p:cNvSpPr txBox="1">
            <a:spLocks noChangeArrowheads="1"/>
          </p:cNvSpPr>
          <p:nvPr/>
        </p:nvSpPr>
        <p:spPr bwMode="auto">
          <a:xfrm>
            <a:off x="846138" y="1117600"/>
            <a:ext cx="525780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eaLnBrk="1" hangingPunct="1">
              <a:buFont typeface="Arial" panose="020B0604020202020204" pitchFamily="34" charset="0"/>
              <a:buNone/>
            </a:pPr>
            <a:r>
              <a:rPr lang="zh-CN" altLang="en-US" sz="2800" b="1">
                <a:solidFill>
                  <a:srgbClr val="1C1A0E"/>
                </a:solidFill>
                <a:latin typeface="黑体" panose="02010609060101010101" pitchFamily="49" charset="-122"/>
                <a:ea typeface="黑体" panose="02010609060101010101" pitchFamily="49" charset="-122"/>
              </a:rPr>
              <a:t>毛泽东思想形成发展的历史条件</a:t>
            </a:r>
          </a:p>
        </p:txBody>
      </p:sp>
      <p:sp>
        <p:nvSpPr>
          <p:cNvPr id="4" name="燕尾形 3"/>
          <p:cNvSpPr/>
          <p:nvPr/>
        </p:nvSpPr>
        <p:spPr>
          <a:xfrm>
            <a:off x="312738" y="1193800"/>
            <a:ext cx="533400" cy="369888"/>
          </a:xfrm>
          <a:prstGeom prst="chevron">
            <a:avLst/>
          </a:prstGeom>
          <a:solidFill>
            <a:schemeClr val="tx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buFont typeface="Arial" panose="020B0604020202020204" pitchFamily="34" charset="0"/>
              <a:buNone/>
              <a:defRPr/>
            </a:pPr>
            <a:endParaRPr lang="zh-CN" altLang="en-US" noProof="1"/>
          </a:p>
        </p:txBody>
      </p:sp>
      <p:sp>
        <p:nvSpPr>
          <p:cNvPr id="32773" name="文本框 5"/>
          <p:cNvSpPr txBox="1">
            <a:spLocks noChangeArrowheads="1"/>
          </p:cNvSpPr>
          <p:nvPr/>
        </p:nvSpPr>
        <p:spPr bwMode="auto">
          <a:xfrm>
            <a:off x="5614988" y="1771650"/>
            <a:ext cx="5600700"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eaLnBrk="0" fontAlgn="base" hangingPunct="0">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lnSpc>
                <a:spcPct val="150000"/>
              </a:lnSpc>
            </a:pPr>
            <a:r>
              <a:rPr lang="zh-CN" altLang="en-US" sz="2000" dirty="0">
                <a:solidFill>
                  <a:srgbClr val="1C1A0E"/>
                </a:solidFill>
                <a:latin typeface="黑体" panose="02010609060101010101" pitchFamily="49" charset="-122"/>
                <a:ea typeface="黑体" panose="02010609060101010101" pitchFamily="49" charset="-122"/>
              </a:rPr>
              <a:t>中国共产党成立之后，为中国人民谋幸福，为中华民族谋复兴，经历了千辛万苦的奋斗历程，有成功的宝贵经验，也有失败的惨痛教训</a:t>
            </a:r>
            <a:r>
              <a:rPr lang="zh-CN" altLang="en-US" sz="2000" dirty="0">
                <a:solidFill>
                  <a:srgbClr val="1C1A0E"/>
                </a:solidFill>
              </a:rPr>
              <a:t>。这些经验教训促使以毛泽东为主要代表的中国共产党人更深入地思考中国革命和建设问题。毛泽东思想正是对这些经验教训进行深刻总结形成的理论成果。</a:t>
            </a:r>
            <a:r>
              <a:rPr lang="zh-CN" altLang="en-US" sz="2000" dirty="0">
                <a:solidFill>
                  <a:srgbClr val="1C1A0E"/>
                </a:solidFill>
                <a:latin typeface="黑体" panose="02010609060101010101" pitchFamily="49" charset="-122"/>
                <a:ea typeface="黑体" panose="02010609060101010101" pitchFamily="49" charset="-122"/>
              </a:rPr>
              <a:t>中国共产党领导人民进行革命和建设的成功实践是毛泽东思想形成和发展的</a:t>
            </a:r>
            <a:r>
              <a:rPr lang="zh-CN" altLang="en-US" sz="2000" b="1" dirty="0">
                <a:solidFill>
                  <a:srgbClr val="FF0000"/>
                </a:solidFill>
                <a:latin typeface="黑体" panose="02010609060101010101" pitchFamily="49" charset="-122"/>
                <a:ea typeface="黑体" panose="02010609060101010101" pitchFamily="49" charset="-122"/>
              </a:rPr>
              <a:t>实践基础</a:t>
            </a:r>
            <a:r>
              <a:rPr lang="zh-CN" altLang="en-US" sz="2000" dirty="0">
                <a:solidFill>
                  <a:srgbClr val="1C1A0E"/>
                </a:solidFill>
                <a:latin typeface="黑体" panose="02010609060101010101" pitchFamily="49" charset="-122"/>
                <a:ea typeface="黑体" panose="02010609060101010101" pitchFamily="49" charset="-122"/>
              </a:rPr>
              <a:t>。</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438" y="1985427"/>
            <a:ext cx="4762500" cy="3571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spd="slow"/>
</p:sld>
</file>

<file path=ppt/theme/theme1.xml><?xml version="1.0" encoding="utf-8"?>
<a:theme xmlns:a="http://schemas.openxmlformats.org/drawingml/2006/main" name="1_Office 主题​​">
  <a:themeElements>
    <a:clrScheme name="新建">
      <a:dk1>
        <a:srgbClr val="C00000"/>
      </a:dk1>
      <a:lt1>
        <a:srgbClr val="FFFFFF"/>
      </a:lt1>
      <a:dk2>
        <a:srgbClr val="C00000"/>
      </a:dk2>
      <a:lt2>
        <a:srgbClr val="C00000"/>
      </a:lt2>
      <a:accent1>
        <a:srgbClr val="C00000"/>
      </a:accent1>
      <a:accent2>
        <a:srgbClr val="C00000"/>
      </a:accent2>
      <a:accent3>
        <a:srgbClr val="C00000"/>
      </a:accent3>
      <a:accent4>
        <a:srgbClr val="C00000"/>
      </a:accent4>
      <a:accent5>
        <a:srgbClr val="C00000"/>
      </a:accent5>
      <a:accent6>
        <a:srgbClr val="C00000"/>
      </a:accent6>
      <a:hlink>
        <a:srgbClr val="C00000"/>
      </a:hlink>
      <a:folHlink>
        <a:srgbClr val="FF7F7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新建">
      <a:dk1>
        <a:srgbClr val="C00000"/>
      </a:dk1>
      <a:lt1>
        <a:srgbClr val="FFFFFF"/>
      </a:lt1>
      <a:dk2>
        <a:srgbClr val="C00000"/>
      </a:dk2>
      <a:lt2>
        <a:srgbClr val="C00000"/>
      </a:lt2>
      <a:accent1>
        <a:srgbClr val="C00000"/>
      </a:accent1>
      <a:accent2>
        <a:srgbClr val="C00000"/>
      </a:accent2>
      <a:accent3>
        <a:srgbClr val="C00000"/>
      </a:accent3>
      <a:accent4>
        <a:srgbClr val="C00000"/>
      </a:accent4>
      <a:accent5>
        <a:srgbClr val="C00000"/>
      </a:accent5>
      <a:accent6>
        <a:srgbClr val="C00000"/>
      </a:accent6>
      <a:hlink>
        <a:srgbClr val="C00000"/>
      </a:hlink>
      <a:folHlink>
        <a:srgbClr val="FF7F7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2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主题​​">
  <a:themeElements>
    <a:clrScheme name="新建">
      <a:dk1>
        <a:srgbClr val="C00000"/>
      </a:dk1>
      <a:lt1>
        <a:srgbClr val="FFFFFF"/>
      </a:lt1>
      <a:dk2>
        <a:srgbClr val="C00000"/>
      </a:dk2>
      <a:lt2>
        <a:srgbClr val="C00000"/>
      </a:lt2>
      <a:accent1>
        <a:srgbClr val="C00000"/>
      </a:accent1>
      <a:accent2>
        <a:srgbClr val="C00000"/>
      </a:accent2>
      <a:accent3>
        <a:srgbClr val="C00000"/>
      </a:accent3>
      <a:accent4>
        <a:srgbClr val="C00000"/>
      </a:accent4>
      <a:accent5>
        <a:srgbClr val="C00000"/>
      </a:accent5>
      <a:accent6>
        <a:srgbClr val="C00000"/>
      </a:accent6>
      <a:hlink>
        <a:srgbClr val="C00000"/>
      </a:hlink>
      <a:folHlink>
        <a:srgbClr val="FF7F7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258</Words>
  <Application>Microsoft Macintosh PowerPoint</Application>
  <PresentationFormat>宽屏</PresentationFormat>
  <Paragraphs>18</Paragraphs>
  <Slides>6</Slides>
  <Notes>2</Notes>
  <HiddenSlides>0</HiddenSlides>
  <MMClips>0</MMClips>
  <ScaleCrop>false</ScaleCrop>
  <HeadingPairs>
    <vt:vector size="6" baseType="variant">
      <vt:variant>
        <vt:lpstr>已用的字体</vt:lpstr>
      </vt:variant>
      <vt:variant>
        <vt:i4>7</vt:i4>
      </vt:variant>
      <vt:variant>
        <vt:lpstr>主题</vt:lpstr>
      </vt:variant>
      <vt:variant>
        <vt:i4>6</vt:i4>
      </vt:variant>
      <vt:variant>
        <vt:lpstr>幻灯片标题</vt:lpstr>
      </vt:variant>
      <vt:variant>
        <vt:i4>6</vt:i4>
      </vt:variant>
    </vt:vector>
  </HeadingPairs>
  <TitlesOfParts>
    <vt:vector size="19" baseType="lpstr">
      <vt:lpstr>等线</vt:lpstr>
      <vt:lpstr>等线 Light</vt:lpstr>
      <vt:lpstr>黑体</vt:lpstr>
      <vt:lpstr>隶书</vt:lpstr>
      <vt:lpstr>Arial</vt:lpstr>
      <vt:lpstr>Calibri</vt:lpstr>
      <vt:lpstr>Calibri Light</vt:lpstr>
      <vt:lpstr>1_Office 主题​​</vt:lpstr>
      <vt:lpstr>2_Office 主题​​</vt:lpstr>
      <vt:lpstr>自定义设计方案</vt:lpstr>
      <vt:lpstr>1_自定义设计方案</vt:lpstr>
      <vt:lpstr>2_自定义设计方案</vt:lpstr>
      <vt:lpstr>5_Office 主题​​</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不忘初心，牢记使命PPT模板</dc:title>
  <dc:creator>幻页科技</dc:creator>
  <cp:lastModifiedBy>xue jinlong</cp:lastModifiedBy>
  <cp:revision>224</cp:revision>
  <dcterms:created xsi:type="dcterms:W3CDTF">2017-10-25T05:57:00Z</dcterms:created>
  <dcterms:modified xsi:type="dcterms:W3CDTF">2020-04-01T09:26:16Z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2052-11.1.0.9440</vt:lpwstr>
  </property>
</Properties>
</file>